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9" r:id="rId3"/>
    <p:sldId id="272" r:id="rId4"/>
    <p:sldId id="260" r:id="rId5"/>
    <p:sldId id="261" r:id="rId6"/>
    <p:sldId id="269" r:id="rId7"/>
    <p:sldId id="274" r:id="rId8"/>
    <p:sldId id="277" r:id="rId9"/>
    <p:sldId id="275" r:id="rId10"/>
    <p:sldId id="282" r:id="rId11"/>
    <p:sldId id="276" r:id="rId12"/>
    <p:sldId id="273" r:id="rId13"/>
    <p:sldId id="293" r:id="rId14"/>
    <p:sldId id="290" r:id="rId15"/>
    <p:sldId id="291" r:id="rId16"/>
    <p:sldId id="283" r:id="rId17"/>
    <p:sldId id="284" r:id="rId18"/>
    <p:sldId id="280" r:id="rId19"/>
    <p:sldId id="292" r:id="rId20"/>
    <p:sldId id="281"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C90972-EB13-4EA6-A801-215D18C8763F}">
          <p14:sldIdLst>
            <p14:sldId id="256"/>
            <p14:sldId id="259"/>
            <p14:sldId id="272"/>
          </p14:sldIdLst>
        </p14:section>
        <p14:section name="Untitled Section" id="{DA632FCF-8F23-49DD-A93F-62E01BDB85AE}">
          <p14:sldIdLst>
            <p14:sldId id="260"/>
            <p14:sldId id="261"/>
            <p14:sldId id="269"/>
            <p14:sldId id="274"/>
            <p14:sldId id="277"/>
            <p14:sldId id="275"/>
            <p14:sldId id="282"/>
            <p14:sldId id="276"/>
            <p14:sldId id="273"/>
            <p14:sldId id="293"/>
            <p14:sldId id="290"/>
            <p14:sldId id="291"/>
            <p14:sldId id="283"/>
            <p14:sldId id="284"/>
            <p14:sldId id="280"/>
            <p14:sldId id="292"/>
            <p14:sldId id="281"/>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01B2A-4FA7-414B-B7C1-0B73848B7051}" v="14" dt="2024-03-17T09:54:52.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G" userId="f06829d240ced503" providerId="LiveId" clId="{86301B2A-4FA7-414B-B7C1-0B73848B7051}"/>
    <pc:docChg chg="undo custSel addSld delSld modSld modSection">
      <pc:chgData name="Vishal G" userId="f06829d240ced503" providerId="LiveId" clId="{86301B2A-4FA7-414B-B7C1-0B73848B7051}" dt="2024-03-17T09:57:45.366" v="219" actId="1036"/>
      <pc:docMkLst>
        <pc:docMk/>
      </pc:docMkLst>
      <pc:sldChg chg="modSp mod modTransition">
        <pc:chgData name="Vishal G" userId="f06829d240ced503" providerId="LiveId" clId="{86301B2A-4FA7-414B-B7C1-0B73848B7051}" dt="2024-03-17T09:50:59.153" v="154"/>
        <pc:sldMkLst>
          <pc:docMk/>
          <pc:sldMk cId="1533433779" sldId="256"/>
        </pc:sldMkLst>
        <pc:spChg chg="mod">
          <ac:chgData name="Vishal G" userId="f06829d240ced503" providerId="LiveId" clId="{86301B2A-4FA7-414B-B7C1-0B73848B7051}" dt="2024-03-17T07:36:28.382" v="46" actId="20577"/>
          <ac:spMkLst>
            <pc:docMk/>
            <pc:sldMk cId="1533433779" sldId="256"/>
            <ac:spMk id="3" creationId="{9DB07D2B-495A-E63A-DEA8-F405653ABB66}"/>
          </ac:spMkLst>
        </pc:spChg>
        <pc:spChg chg="mod">
          <ac:chgData name="Vishal G" userId="f06829d240ced503" providerId="LiveId" clId="{86301B2A-4FA7-414B-B7C1-0B73848B7051}" dt="2024-03-17T07:36:41.186" v="47" actId="1076"/>
          <ac:spMkLst>
            <pc:docMk/>
            <pc:sldMk cId="1533433779" sldId="256"/>
            <ac:spMk id="12" creationId="{DC3DA5D8-49CF-D031-0FB0-7D167F640E93}"/>
          </ac:spMkLst>
        </pc:spChg>
      </pc:sldChg>
      <pc:sldChg chg="modTransition">
        <pc:chgData name="Vishal G" userId="f06829d240ced503" providerId="LiveId" clId="{86301B2A-4FA7-414B-B7C1-0B73848B7051}" dt="2024-03-17T09:50:59.153" v="154"/>
        <pc:sldMkLst>
          <pc:docMk/>
          <pc:sldMk cId="3761093908" sldId="259"/>
        </pc:sldMkLst>
      </pc:sldChg>
      <pc:sldChg chg="modTransition">
        <pc:chgData name="Vishal G" userId="f06829d240ced503" providerId="LiveId" clId="{86301B2A-4FA7-414B-B7C1-0B73848B7051}" dt="2024-03-17T09:51:03.264" v="155"/>
        <pc:sldMkLst>
          <pc:docMk/>
          <pc:sldMk cId="924271299" sldId="260"/>
        </pc:sldMkLst>
      </pc:sldChg>
      <pc:sldChg chg="modSp mod modTransition">
        <pc:chgData name="Vishal G" userId="f06829d240ced503" providerId="LiveId" clId="{86301B2A-4FA7-414B-B7C1-0B73848B7051}" dt="2024-03-17T09:51:03.264" v="155"/>
        <pc:sldMkLst>
          <pc:docMk/>
          <pc:sldMk cId="2595115205" sldId="261"/>
        </pc:sldMkLst>
        <pc:graphicFrameChg chg="modGraphic">
          <ac:chgData name="Vishal G" userId="f06829d240ced503" providerId="LiveId" clId="{86301B2A-4FA7-414B-B7C1-0B73848B7051}" dt="2024-03-13T04:32:18.954" v="9" actId="20577"/>
          <ac:graphicFrameMkLst>
            <pc:docMk/>
            <pc:sldMk cId="2595115205" sldId="261"/>
            <ac:graphicFrameMk id="20" creationId="{28534711-97F7-05FC-9AB2-2E32E117AA94}"/>
          </ac:graphicFrameMkLst>
        </pc:graphicFrameChg>
      </pc:sldChg>
      <pc:sldChg chg="addSp delSp modSp del mod">
        <pc:chgData name="Vishal G" userId="f06829d240ced503" providerId="LiveId" clId="{86301B2A-4FA7-414B-B7C1-0B73848B7051}" dt="2024-03-17T09:50:17.700" v="153" actId="47"/>
        <pc:sldMkLst>
          <pc:docMk/>
          <pc:sldMk cId="2997294898" sldId="268"/>
        </pc:sldMkLst>
        <pc:spChg chg="del">
          <ac:chgData name="Vishal G" userId="f06829d240ced503" providerId="LiveId" clId="{86301B2A-4FA7-414B-B7C1-0B73848B7051}" dt="2024-03-17T09:47:48.044" v="126" actId="21"/>
          <ac:spMkLst>
            <pc:docMk/>
            <pc:sldMk cId="2997294898" sldId="268"/>
            <ac:spMk id="2" creationId="{CF16D760-2668-3907-B937-9E8F8EF282C6}"/>
          </ac:spMkLst>
        </pc:spChg>
        <pc:spChg chg="del">
          <ac:chgData name="Vishal G" userId="f06829d240ced503" providerId="LiveId" clId="{86301B2A-4FA7-414B-B7C1-0B73848B7051}" dt="2024-03-17T09:50:07.671" v="151" actId="21"/>
          <ac:spMkLst>
            <pc:docMk/>
            <pc:sldMk cId="2997294898" sldId="268"/>
            <ac:spMk id="3" creationId="{3825A03E-EA45-A60E-CE5A-78FD2C220EB9}"/>
          </ac:spMkLst>
        </pc:spChg>
        <pc:spChg chg="add del mod">
          <ac:chgData name="Vishal G" userId="f06829d240ced503" providerId="LiveId" clId="{86301B2A-4FA7-414B-B7C1-0B73848B7051}" dt="2024-03-17T09:50:02.213" v="150" actId="478"/>
          <ac:spMkLst>
            <pc:docMk/>
            <pc:sldMk cId="2997294898" sldId="268"/>
            <ac:spMk id="8" creationId="{7EB0660D-E374-E715-65B6-BF4F94F384DD}"/>
          </ac:spMkLst>
        </pc:spChg>
        <pc:picChg chg="del">
          <ac:chgData name="Vishal G" userId="f06829d240ced503" providerId="LiveId" clId="{86301B2A-4FA7-414B-B7C1-0B73848B7051}" dt="2024-03-17T09:50:07.671" v="151" actId="21"/>
          <ac:picMkLst>
            <pc:docMk/>
            <pc:sldMk cId="2997294898" sldId="268"/>
            <ac:picMk id="4" creationId="{AF995DC5-5A20-689D-7A88-B64492AA9DE1}"/>
          </ac:picMkLst>
        </pc:picChg>
        <pc:picChg chg="del">
          <ac:chgData name="Vishal G" userId="f06829d240ced503" providerId="LiveId" clId="{86301B2A-4FA7-414B-B7C1-0B73848B7051}" dt="2024-03-17T09:50:07.671" v="151" actId="21"/>
          <ac:picMkLst>
            <pc:docMk/>
            <pc:sldMk cId="2997294898" sldId="268"/>
            <ac:picMk id="5" creationId="{C928DF91-29A1-2DE5-76ED-80CC3D578799}"/>
          </ac:picMkLst>
        </pc:picChg>
      </pc:sldChg>
      <pc:sldChg chg="addSp delSp modSp mod modTransition">
        <pc:chgData name="Vishal G" userId="f06829d240ced503" providerId="LiveId" clId="{86301B2A-4FA7-414B-B7C1-0B73848B7051}" dt="2024-03-17T09:57:20.175" v="213" actId="1582"/>
        <pc:sldMkLst>
          <pc:docMk/>
          <pc:sldMk cId="3474989254" sldId="269"/>
        </pc:sldMkLst>
        <pc:spChg chg="mod">
          <ac:chgData name="Vishal G" userId="f06829d240ced503" providerId="LiveId" clId="{86301B2A-4FA7-414B-B7C1-0B73848B7051}" dt="2024-03-17T09:54:41.090" v="192" actId="164"/>
          <ac:spMkLst>
            <pc:docMk/>
            <pc:sldMk cId="3474989254" sldId="269"/>
            <ac:spMk id="5" creationId="{48AB0C75-F795-AAEF-3D58-DFCC9489BB16}"/>
          </ac:spMkLst>
        </pc:spChg>
        <pc:spChg chg="mod">
          <ac:chgData name="Vishal G" userId="f06829d240ced503" providerId="LiveId" clId="{86301B2A-4FA7-414B-B7C1-0B73848B7051}" dt="2024-03-17T09:54:41.090" v="192" actId="164"/>
          <ac:spMkLst>
            <pc:docMk/>
            <pc:sldMk cId="3474989254" sldId="269"/>
            <ac:spMk id="9" creationId="{8DFC5932-03A9-52FB-3030-4076754EF1B8}"/>
          </ac:spMkLst>
        </pc:spChg>
        <pc:spChg chg="mod">
          <ac:chgData name="Vishal G" userId="f06829d240ced503" providerId="LiveId" clId="{86301B2A-4FA7-414B-B7C1-0B73848B7051}" dt="2024-03-17T09:54:41.090" v="192" actId="164"/>
          <ac:spMkLst>
            <pc:docMk/>
            <pc:sldMk cId="3474989254" sldId="269"/>
            <ac:spMk id="10" creationId="{074447F2-9B28-5B04-7E37-4E86E6159C12}"/>
          </ac:spMkLst>
        </pc:spChg>
        <pc:spChg chg="mod">
          <ac:chgData name="Vishal G" userId="f06829d240ced503" providerId="LiveId" clId="{86301B2A-4FA7-414B-B7C1-0B73848B7051}" dt="2024-03-17T09:54:52.812" v="194" actId="164"/>
          <ac:spMkLst>
            <pc:docMk/>
            <pc:sldMk cId="3474989254" sldId="269"/>
            <ac:spMk id="14" creationId="{47670312-68F7-2E6F-DE84-84377BD1EAC6}"/>
          </ac:spMkLst>
        </pc:spChg>
        <pc:spChg chg="mod">
          <ac:chgData name="Vishal G" userId="f06829d240ced503" providerId="LiveId" clId="{86301B2A-4FA7-414B-B7C1-0B73848B7051}" dt="2024-03-17T09:54:52.812" v="194" actId="164"/>
          <ac:spMkLst>
            <pc:docMk/>
            <pc:sldMk cId="3474989254" sldId="269"/>
            <ac:spMk id="15" creationId="{70905C6F-074A-9725-C926-585022CCDF69}"/>
          </ac:spMkLst>
        </pc:spChg>
        <pc:spChg chg="mod">
          <ac:chgData name="Vishal G" userId="f06829d240ced503" providerId="LiveId" clId="{86301B2A-4FA7-414B-B7C1-0B73848B7051}" dt="2024-03-17T09:54:41.090" v="192" actId="164"/>
          <ac:spMkLst>
            <pc:docMk/>
            <pc:sldMk cId="3474989254" sldId="269"/>
            <ac:spMk id="16" creationId="{5CACD7F5-E52B-EF04-0681-97E895DBA2AF}"/>
          </ac:spMkLst>
        </pc:spChg>
        <pc:spChg chg="add mod">
          <ac:chgData name="Vishal G" userId="f06829d240ced503" providerId="LiveId" clId="{86301B2A-4FA7-414B-B7C1-0B73848B7051}" dt="2024-03-17T09:55:10.873" v="197" actId="1076"/>
          <ac:spMkLst>
            <pc:docMk/>
            <pc:sldMk cId="3474989254" sldId="269"/>
            <ac:spMk id="23" creationId="{ACB065B3-3A23-6416-930A-07375E05DF3E}"/>
          </ac:spMkLst>
        </pc:spChg>
        <pc:grpChg chg="add mod">
          <ac:chgData name="Vishal G" userId="f06829d240ced503" providerId="LiveId" clId="{86301B2A-4FA7-414B-B7C1-0B73848B7051}" dt="2024-03-17T09:55:02.402" v="196" actId="1076"/>
          <ac:grpSpMkLst>
            <pc:docMk/>
            <pc:sldMk cId="3474989254" sldId="269"/>
            <ac:grpSpMk id="26" creationId="{822A8B78-04C5-A9A1-6A42-73E8C3FC93D5}"/>
          </ac:grpSpMkLst>
        </pc:grpChg>
        <pc:grpChg chg="add mod">
          <ac:chgData name="Vishal G" userId="f06829d240ced503" providerId="LiveId" clId="{86301B2A-4FA7-414B-B7C1-0B73848B7051}" dt="2024-03-17T09:56:43.743" v="208" actId="1076"/>
          <ac:grpSpMkLst>
            <pc:docMk/>
            <pc:sldMk cId="3474989254" sldId="269"/>
            <ac:grpSpMk id="27" creationId="{F4BDEA37-42D9-B3C4-D086-89675827551C}"/>
          </ac:grpSpMkLst>
        </pc:grpChg>
        <pc:cxnChg chg="add del mod">
          <ac:chgData name="Vishal G" userId="f06829d240ced503" providerId="LiveId" clId="{86301B2A-4FA7-414B-B7C1-0B73848B7051}" dt="2024-03-17T09:52:46.173" v="162" actId="478"/>
          <ac:cxnSpMkLst>
            <pc:docMk/>
            <pc:sldMk cId="3474989254" sldId="269"/>
            <ac:cxnSpMk id="11" creationId="{3B429E30-4AFA-9573-6FF0-5E8E8CEA52AF}"/>
          </ac:cxnSpMkLst>
        </pc:cxnChg>
        <pc:cxnChg chg="add del mod">
          <ac:chgData name="Vishal G" userId="f06829d240ced503" providerId="LiveId" clId="{86301B2A-4FA7-414B-B7C1-0B73848B7051}" dt="2024-03-17T09:52:39.938" v="160" actId="478"/>
          <ac:cxnSpMkLst>
            <pc:docMk/>
            <pc:sldMk cId="3474989254" sldId="269"/>
            <ac:cxnSpMk id="12" creationId="{3707DD50-A8B1-1B0B-B5A0-96EB5EC0B23E}"/>
          </ac:cxnSpMkLst>
        </pc:cxnChg>
        <pc:cxnChg chg="mod">
          <ac:chgData name="Vishal G" userId="f06829d240ced503" providerId="LiveId" clId="{86301B2A-4FA7-414B-B7C1-0B73848B7051}" dt="2024-03-17T09:54:41.090" v="192" actId="164"/>
          <ac:cxnSpMkLst>
            <pc:docMk/>
            <pc:sldMk cId="3474989254" sldId="269"/>
            <ac:cxnSpMk id="18" creationId="{EC3B9F33-D6DD-9C03-F683-12FD56398793}"/>
          </ac:cxnSpMkLst>
        </pc:cxnChg>
        <pc:cxnChg chg="mod">
          <ac:chgData name="Vishal G" userId="f06829d240ced503" providerId="LiveId" clId="{86301B2A-4FA7-414B-B7C1-0B73848B7051}" dt="2024-03-17T09:54:41.090" v="192" actId="164"/>
          <ac:cxnSpMkLst>
            <pc:docMk/>
            <pc:sldMk cId="3474989254" sldId="269"/>
            <ac:cxnSpMk id="24" creationId="{01B1DC6B-B5EE-CED3-594A-26A676845D8F}"/>
          </ac:cxnSpMkLst>
        </pc:cxnChg>
        <pc:cxnChg chg="del mod">
          <ac:chgData name="Vishal G" userId="f06829d240ced503" providerId="LiveId" clId="{86301B2A-4FA7-414B-B7C1-0B73848B7051}" dt="2024-03-13T04:33:52.371" v="10" actId="478"/>
          <ac:cxnSpMkLst>
            <pc:docMk/>
            <pc:sldMk cId="3474989254" sldId="269"/>
            <ac:cxnSpMk id="27" creationId="{27D51E0C-BA98-BBC8-F662-AF05A82FBB01}"/>
          </ac:cxnSpMkLst>
        </pc:cxnChg>
        <pc:cxnChg chg="add mod">
          <ac:chgData name="Vishal G" userId="f06829d240ced503" providerId="LiveId" clId="{86301B2A-4FA7-414B-B7C1-0B73848B7051}" dt="2024-03-17T09:57:20.175" v="213" actId="1582"/>
          <ac:cxnSpMkLst>
            <pc:docMk/>
            <pc:sldMk cId="3474989254" sldId="269"/>
            <ac:cxnSpMk id="29" creationId="{3C4E899E-F2EC-2532-09F6-2053F01679BC}"/>
          </ac:cxnSpMkLst>
        </pc:cxnChg>
        <pc:cxnChg chg="del mod">
          <ac:chgData name="Vishal G" userId="f06829d240ced503" providerId="LiveId" clId="{86301B2A-4FA7-414B-B7C1-0B73848B7051}" dt="2024-03-17T09:52:43.187" v="161" actId="478"/>
          <ac:cxnSpMkLst>
            <pc:docMk/>
            <pc:sldMk cId="3474989254" sldId="269"/>
            <ac:cxnSpMk id="30" creationId="{8FD1021D-ADD0-1831-54F0-3B1E88691F8A}"/>
          </ac:cxnSpMkLst>
        </pc:cxnChg>
        <pc:cxnChg chg="mod">
          <ac:chgData name="Vishal G" userId="f06829d240ced503" providerId="LiveId" clId="{86301B2A-4FA7-414B-B7C1-0B73848B7051}" dt="2024-03-17T09:54:41.090" v="192" actId="164"/>
          <ac:cxnSpMkLst>
            <pc:docMk/>
            <pc:sldMk cId="3474989254" sldId="269"/>
            <ac:cxnSpMk id="33" creationId="{0363E5A2-59DF-479B-3972-BBED858F7917}"/>
          </ac:cxnSpMkLst>
        </pc:cxnChg>
        <pc:cxnChg chg="add del mod">
          <ac:chgData name="Vishal G" userId="f06829d240ced503" providerId="LiveId" clId="{86301B2A-4FA7-414B-B7C1-0B73848B7051}" dt="2024-03-17T09:56:17.210" v="206" actId="478"/>
          <ac:cxnSpMkLst>
            <pc:docMk/>
            <pc:sldMk cId="3474989254" sldId="269"/>
            <ac:cxnSpMk id="37" creationId="{02FFD7D4-24D6-02ED-D0F1-AE0E682C6294}"/>
          </ac:cxnSpMkLst>
        </pc:cxnChg>
        <pc:cxnChg chg="add mod">
          <ac:chgData name="Vishal G" userId="f06829d240ced503" providerId="LiveId" clId="{86301B2A-4FA7-414B-B7C1-0B73848B7051}" dt="2024-03-17T09:57:20.175" v="213" actId="1582"/>
          <ac:cxnSpMkLst>
            <pc:docMk/>
            <pc:sldMk cId="3474989254" sldId="269"/>
            <ac:cxnSpMk id="41" creationId="{A4FD3F36-D877-C935-034E-08068159AB90}"/>
          </ac:cxnSpMkLst>
        </pc:cxnChg>
        <pc:cxnChg chg="add mod">
          <ac:chgData name="Vishal G" userId="f06829d240ced503" providerId="LiveId" clId="{86301B2A-4FA7-414B-B7C1-0B73848B7051}" dt="2024-03-17T09:57:20.175" v="213" actId="1582"/>
          <ac:cxnSpMkLst>
            <pc:docMk/>
            <pc:sldMk cId="3474989254" sldId="269"/>
            <ac:cxnSpMk id="44" creationId="{EA45DED6-A16B-B4FF-2F96-1B32C7F40A2B}"/>
          </ac:cxnSpMkLst>
        </pc:cxnChg>
      </pc:sldChg>
      <pc:sldChg chg="modSp mod modTransition">
        <pc:chgData name="Vishal G" userId="f06829d240ced503" providerId="LiveId" clId="{86301B2A-4FA7-414B-B7C1-0B73848B7051}" dt="2024-03-17T09:57:45.366" v="219" actId="1036"/>
        <pc:sldMkLst>
          <pc:docMk/>
          <pc:sldMk cId="2107328222" sldId="272"/>
        </pc:sldMkLst>
        <pc:spChg chg="mod">
          <ac:chgData name="Vishal G" userId="f06829d240ced503" providerId="LiveId" clId="{86301B2A-4FA7-414B-B7C1-0B73848B7051}" dt="2024-03-17T09:57:41.490" v="217" actId="20577"/>
          <ac:spMkLst>
            <pc:docMk/>
            <pc:sldMk cId="2107328222" sldId="272"/>
            <ac:spMk id="3" creationId="{DB05F281-3DED-1F0E-F419-08F809C9E827}"/>
          </ac:spMkLst>
        </pc:spChg>
        <pc:spChg chg="mod">
          <ac:chgData name="Vishal G" userId="f06829d240ced503" providerId="LiveId" clId="{86301B2A-4FA7-414B-B7C1-0B73848B7051}" dt="2024-03-17T09:57:45.366" v="219" actId="1036"/>
          <ac:spMkLst>
            <pc:docMk/>
            <pc:sldMk cId="2107328222" sldId="272"/>
            <ac:spMk id="4" creationId="{D4FB5EF3-B2CA-6800-9CE9-0E8C242F8027}"/>
          </ac:spMkLst>
        </pc:spChg>
      </pc:sldChg>
      <pc:sldChg chg="addSp delSp mod modTransition">
        <pc:chgData name="Vishal G" userId="f06829d240ced503" providerId="LiveId" clId="{86301B2A-4FA7-414B-B7C1-0B73848B7051}" dt="2024-03-17T09:51:03.264" v="155"/>
        <pc:sldMkLst>
          <pc:docMk/>
          <pc:sldMk cId="2167973027" sldId="273"/>
        </pc:sldMkLst>
        <pc:spChg chg="add del">
          <ac:chgData name="Vishal G" userId="f06829d240ced503" providerId="LiveId" clId="{86301B2A-4FA7-414B-B7C1-0B73848B7051}" dt="2024-03-17T09:40:19.594" v="54" actId="26606"/>
          <ac:spMkLst>
            <pc:docMk/>
            <pc:sldMk cId="2167973027" sldId="273"/>
            <ac:spMk id="13" creationId="{FB73DB50-987F-3885-7E15-BB3808F65146}"/>
          </ac:spMkLst>
        </pc:spChg>
        <pc:graphicFrameChg chg="add del">
          <ac:chgData name="Vishal G" userId="f06829d240ced503" providerId="LiveId" clId="{86301B2A-4FA7-414B-B7C1-0B73848B7051}" dt="2024-03-17T09:40:15.344" v="49" actId="26606"/>
          <ac:graphicFrameMkLst>
            <pc:docMk/>
            <pc:sldMk cId="2167973027" sldId="273"/>
            <ac:graphicFrameMk id="15" creationId="{C4C612DA-ED6D-FE21-C7D4-656CC1704E17}"/>
          </ac:graphicFrameMkLst>
        </pc:graphicFrameChg>
        <pc:graphicFrameChg chg="add del">
          <ac:chgData name="Vishal G" userId="f06829d240ced503" providerId="LiveId" clId="{86301B2A-4FA7-414B-B7C1-0B73848B7051}" dt="2024-03-17T09:40:17.985" v="51" actId="26606"/>
          <ac:graphicFrameMkLst>
            <pc:docMk/>
            <pc:sldMk cId="2167973027" sldId="273"/>
            <ac:graphicFrameMk id="17" creationId="{A82BB69F-9B14-DBAF-881A-97AAAA0B7A90}"/>
          </ac:graphicFrameMkLst>
        </pc:graphicFrameChg>
        <pc:graphicFrameChg chg="add del">
          <ac:chgData name="Vishal G" userId="f06829d240ced503" providerId="LiveId" clId="{86301B2A-4FA7-414B-B7C1-0B73848B7051}" dt="2024-03-17T09:40:19.563" v="53" actId="26606"/>
          <ac:graphicFrameMkLst>
            <pc:docMk/>
            <pc:sldMk cId="2167973027" sldId="273"/>
            <ac:graphicFrameMk id="19" creationId="{2BEB582A-9EFE-2174-6CF2-67B52C0FF762}"/>
          </ac:graphicFrameMkLst>
        </pc:graphicFrameChg>
        <pc:graphicFrameChg chg="add">
          <ac:chgData name="Vishal G" userId="f06829d240ced503" providerId="LiveId" clId="{86301B2A-4FA7-414B-B7C1-0B73848B7051}" dt="2024-03-17T09:40:19.594" v="54" actId="26606"/>
          <ac:graphicFrameMkLst>
            <pc:docMk/>
            <pc:sldMk cId="2167973027" sldId="273"/>
            <ac:graphicFrameMk id="21" creationId="{C4C612DA-ED6D-FE21-C7D4-656CC1704E17}"/>
          </ac:graphicFrameMkLst>
        </pc:graphicFrameChg>
      </pc:sldChg>
      <pc:sldChg chg="addSp delSp modSp mod modTransition">
        <pc:chgData name="Vishal G" userId="f06829d240ced503" providerId="LiveId" clId="{86301B2A-4FA7-414B-B7C1-0B73848B7051}" dt="2024-03-17T09:51:03.264" v="155"/>
        <pc:sldMkLst>
          <pc:docMk/>
          <pc:sldMk cId="3717516804" sldId="274"/>
        </pc:sldMkLst>
        <pc:picChg chg="add mod">
          <ac:chgData name="Vishal G" userId="f06829d240ced503" providerId="LiveId" clId="{86301B2A-4FA7-414B-B7C1-0B73848B7051}" dt="2024-03-13T05:46:13.573" v="23" actId="1076"/>
          <ac:picMkLst>
            <pc:docMk/>
            <pc:sldMk cId="3717516804" sldId="274"/>
            <ac:picMk id="5" creationId="{79D22FC3-DB1D-650B-645F-360BA688A4C7}"/>
          </ac:picMkLst>
        </pc:picChg>
        <pc:picChg chg="del">
          <ac:chgData name="Vishal G" userId="f06829d240ced503" providerId="LiveId" clId="{86301B2A-4FA7-414B-B7C1-0B73848B7051}" dt="2024-03-13T05:21:28.237" v="18" actId="478"/>
          <ac:picMkLst>
            <pc:docMk/>
            <pc:sldMk cId="3717516804" sldId="274"/>
            <ac:picMk id="12" creationId="{E34A645D-905E-5766-41B4-74CB8D0D1274}"/>
          </ac:picMkLst>
        </pc:picChg>
      </pc:sldChg>
      <pc:sldChg chg="modTransition">
        <pc:chgData name="Vishal G" userId="f06829d240ced503" providerId="LiveId" clId="{86301B2A-4FA7-414B-B7C1-0B73848B7051}" dt="2024-03-17T09:51:03.264" v="155"/>
        <pc:sldMkLst>
          <pc:docMk/>
          <pc:sldMk cId="1606263477" sldId="275"/>
        </pc:sldMkLst>
      </pc:sldChg>
      <pc:sldChg chg="modTransition">
        <pc:chgData name="Vishal G" userId="f06829d240ced503" providerId="LiveId" clId="{86301B2A-4FA7-414B-B7C1-0B73848B7051}" dt="2024-03-17T09:51:03.264" v="155"/>
        <pc:sldMkLst>
          <pc:docMk/>
          <pc:sldMk cId="4196320435" sldId="276"/>
        </pc:sldMkLst>
      </pc:sldChg>
      <pc:sldChg chg="modTransition">
        <pc:chgData name="Vishal G" userId="f06829d240ced503" providerId="LiveId" clId="{86301B2A-4FA7-414B-B7C1-0B73848B7051}" dt="2024-03-17T09:51:03.264" v="155"/>
        <pc:sldMkLst>
          <pc:docMk/>
          <pc:sldMk cId="1705197488" sldId="277"/>
        </pc:sldMkLst>
      </pc:sldChg>
      <pc:sldChg chg="modTransition">
        <pc:chgData name="Vishal G" userId="f06829d240ced503" providerId="LiveId" clId="{86301B2A-4FA7-414B-B7C1-0B73848B7051}" dt="2024-03-17T09:51:03.264" v="155"/>
        <pc:sldMkLst>
          <pc:docMk/>
          <pc:sldMk cId="2080427020" sldId="280"/>
        </pc:sldMkLst>
      </pc:sldChg>
      <pc:sldChg chg="addSp delSp modSp mod modTransition">
        <pc:chgData name="Vishal G" userId="f06829d240ced503" providerId="LiveId" clId="{86301B2A-4FA7-414B-B7C1-0B73848B7051}" dt="2024-03-17T09:51:03.264" v="155"/>
        <pc:sldMkLst>
          <pc:docMk/>
          <pc:sldMk cId="70422350" sldId="281"/>
        </pc:sldMkLst>
        <pc:spChg chg="add del">
          <ac:chgData name="Vishal G" userId="f06829d240ced503" providerId="LiveId" clId="{86301B2A-4FA7-414B-B7C1-0B73848B7051}" dt="2024-03-17T09:41:12.407" v="67" actId="26606"/>
          <ac:spMkLst>
            <pc:docMk/>
            <pc:sldMk cId="70422350" sldId="281"/>
            <ac:spMk id="13" creationId="{FB73DB50-987F-3885-7E15-BB3808F65146}"/>
          </ac:spMkLst>
        </pc:spChg>
        <pc:graphicFrameChg chg="add del">
          <ac:chgData name="Vishal G" userId="f06829d240ced503" providerId="LiveId" clId="{86301B2A-4FA7-414B-B7C1-0B73848B7051}" dt="2024-03-17T09:40:58.756" v="56" actId="26606"/>
          <ac:graphicFrameMkLst>
            <pc:docMk/>
            <pc:sldMk cId="70422350" sldId="281"/>
            <ac:graphicFrameMk id="15" creationId="{9C86A047-3C82-7BD0-7B4B-03AF4D8B3625}"/>
          </ac:graphicFrameMkLst>
        </pc:graphicFrameChg>
        <pc:graphicFrameChg chg="add del">
          <ac:chgData name="Vishal G" userId="f06829d240ced503" providerId="LiveId" clId="{86301B2A-4FA7-414B-B7C1-0B73848B7051}" dt="2024-03-17T09:41:01.881" v="58" actId="26606"/>
          <ac:graphicFrameMkLst>
            <pc:docMk/>
            <pc:sldMk cId="70422350" sldId="281"/>
            <ac:graphicFrameMk id="17" creationId="{B1D0AA39-1232-894C-368F-10E347AF98FB}"/>
          </ac:graphicFrameMkLst>
        </pc:graphicFrameChg>
        <pc:graphicFrameChg chg="add del">
          <ac:chgData name="Vishal G" userId="f06829d240ced503" providerId="LiveId" clId="{86301B2A-4FA7-414B-B7C1-0B73848B7051}" dt="2024-03-17T09:41:05.725" v="60" actId="26606"/>
          <ac:graphicFrameMkLst>
            <pc:docMk/>
            <pc:sldMk cId="70422350" sldId="281"/>
            <ac:graphicFrameMk id="19" creationId="{9C86A047-3C82-7BD0-7B4B-03AF4D8B3625}"/>
          </ac:graphicFrameMkLst>
        </pc:graphicFrameChg>
        <pc:graphicFrameChg chg="add del">
          <ac:chgData name="Vishal G" userId="f06829d240ced503" providerId="LiveId" clId="{86301B2A-4FA7-414B-B7C1-0B73848B7051}" dt="2024-03-17T09:41:08.381" v="62" actId="26606"/>
          <ac:graphicFrameMkLst>
            <pc:docMk/>
            <pc:sldMk cId="70422350" sldId="281"/>
            <ac:graphicFrameMk id="21" creationId="{92781BD0-8859-E64F-19E0-6B7A6F5E35BD}"/>
          </ac:graphicFrameMkLst>
        </pc:graphicFrameChg>
        <pc:graphicFrameChg chg="add del">
          <ac:chgData name="Vishal G" userId="f06829d240ced503" providerId="LiveId" clId="{86301B2A-4FA7-414B-B7C1-0B73848B7051}" dt="2024-03-17T09:41:10.934" v="64" actId="26606"/>
          <ac:graphicFrameMkLst>
            <pc:docMk/>
            <pc:sldMk cId="70422350" sldId="281"/>
            <ac:graphicFrameMk id="23" creationId="{4AE609D5-5EE3-82CD-6F7F-0ED5AB49FAFA}"/>
          </ac:graphicFrameMkLst>
        </pc:graphicFrameChg>
        <pc:graphicFrameChg chg="add del">
          <ac:chgData name="Vishal G" userId="f06829d240ced503" providerId="LiveId" clId="{86301B2A-4FA7-414B-B7C1-0B73848B7051}" dt="2024-03-17T09:41:12.376" v="66" actId="26606"/>
          <ac:graphicFrameMkLst>
            <pc:docMk/>
            <pc:sldMk cId="70422350" sldId="281"/>
            <ac:graphicFrameMk id="25" creationId="{B1D0AA39-1232-894C-368F-10E347AF98FB}"/>
          </ac:graphicFrameMkLst>
        </pc:graphicFrameChg>
        <pc:graphicFrameChg chg="add mod modGraphic">
          <ac:chgData name="Vishal G" userId="f06829d240ced503" providerId="LiveId" clId="{86301B2A-4FA7-414B-B7C1-0B73848B7051}" dt="2024-03-17T09:47:32.278" v="124" actId="403"/>
          <ac:graphicFrameMkLst>
            <pc:docMk/>
            <pc:sldMk cId="70422350" sldId="281"/>
            <ac:graphicFrameMk id="27" creationId="{9C86A047-3C82-7BD0-7B4B-03AF4D8B3625}"/>
          </ac:graphicFrameMkLst>
        </pc:graphicFrameChg>
      </pc:sldChg>
      <pc:sldChg chg="modTransition">
        <pc:chgData name="Vishal G" userId="f06829d240ced503" providerId="LiveId" clId="{86301B2A-4FA7-414B-B7C1-0B73848B7051}" dt="2024-03-17T09:51:03.264" v="155"/>
        <pc:sldMkLst>
          <pc:docMk/>
          <pc:sldMk cId="1739243928" sldId="282"/>
        </pc:sldMkLst>
      </pc:sldChg>
      <pc:sldChg chg="modTransition">
        <pc:chgData name="Vishal G" userId="f06829d240ced503" providerId="LiveId" clId="{86301B2A-4FA7-414B-B7C1-0B73848B7051}" dt="2024-03-17T09:51:03.264" v="155"/>
        <pc:sldMkLst>
          <pc:docMk/>
          <pc:sldMk cId="3073115441" sldId="283"/>
        </pc:sldMkLst>
      </pc:sldChg>
      <pc:sldChg chg="modTransition">
        <pc:chgData name="Vishal G" userId="f06829d240ced503" providerId="LiveId" clId="{86301B2A-4FA7-414B-B7C1-0B73848B7051}" dt="2024-03-17T09:51:03.264" v="155"/>
        <pc:sldMkLst>
          <pc:docMk/>
          <pc:sldMk cId="3539467084" sldId="284"/>
        </pc:sldMkLst>
      </pc:sldChg>
      <pc:sldChg chg="addSp delSp modSp del mod">
        <pc:chgData name="Vishal G" userId="f06829d240ced503" providerId="LiveId" clId="{86301B2A-4FA7-414B-B7C1-0B73848B7051}" dt="2024-03-17T09:46:34.305" v="122" actId="47"/>
        <pc:sldMkLst>
          <pc:docMk/>
          <pc:sldMk cId="3819673351" sldId="289"/>
        </pc:sldMkLst>
        <pc:spChg chg="del">
          <ac:chgData name="Vishal G" userId="f06829d240ced503" providerId="LiveId" clId="{86301B2A-4FA7-414B-B7C1-0B73848B7051}" dt="2024-03-17T09:46:03.849" v="117" actId="21"/>
          <ac:spMkLst>
            <pc:docMk/>
            <pc:sldMk cId="3819673351" sldId="289"/>
            <ac:spMk id="2" creationId="{1E275900-66E9-0579-D028-273EA5DF4EB2}"/>
          </ac:spMkLst>
        </pc:spChg>
        <pc:spChg chg="del">
          <ac:chgData name="Vishal G" userId="f06829d240ced503" providerId="LiveId" clId="{86301B2A-4FA7-414B-B7C1-0B73848B7051}" dt="2024-03-17T09:44:17.932" v="96" actId="21"/>
          <ac:spMkLst>
            <pc:docMk/>
            <pc:sldMk cId="3819673351" sldId="289"/>
            <ac:spMk id="3" creationId="{A809EA90-763B-83CB-42CF-29971DAF8BC1}"/>
          </ac:spMkLst>
        </pc:spChg>
        <pc:spChg chg="del">
          <ac:chgData name="Vishal G" userId="f06829d240ced503" providerId="LiveId" clId="{86301B2A-4FA7-414B-B7C1-0B73848B7051}" dt="2024-03-17T09:46:03.849" v="117" actId="21"/>
          <ac:spMkLst>
            <pc:docMk/>
            <pc:sldMk cId="3819673351" sldId="289"/>
            <ac:spMk id="7" creationId="{9505C074-1DDC-7F98-D591-1DBD78716BBA}"/>
          </ac:spMkLst>
        </pc:spChg>
        <pc:spChg chg="add mod">
          <ac:chgData name="Vishal G" userId="f06829d240ced503" providerId="LiveId" clId="{86301B2A-4FA7-414B-B7C1-0B73848B7051}" dt="2024-03-17T09:46:03.849" v="117" actId="21"/>
          <ac:spMkLst>
            <pc:docMk/>
            <pc:sldMk cId="3819673351" sldId="289"/>
            <ac:spMk id="8" creationId="{44ABC025-97FC-ECEB-8558-558176D303F8}"/>
          </ac:spMkLst>
        </pc:spChg>
        <pc:picChg chg="del">
          <ac:chgData name="Vishal G" userId="f06829d240ced503" providerId="LiveId" clId="{86301B2A-4FA7-414B-B7C1-0B73848B7051}" dt="2024-03-17T09:41:47.185" v="69" actId="21"/>
          <ac:picMkLst>
            <pc:docMk/>
            <pc:sldMk cId="3819673351" sldId="289"/>
            <ac:picMk id="5" creationId="{F32FF093-F53D-4CF5-1AB1-FB569CA5430C}"/>
          </ac:picMkLst>
        </pc:picChg>
        <pc:picChg chg="del">
          <ac:chgData name="Vishal G" userId="f06829d240ced503" providerId="LiveId" clId="{86301B2A-4FA7-414B-B7C1-0B73848B7051}" dt="2024-03-17T09:46:03.849" v="117" actId="21"/>
          <ac:picMkLst>
            <pc:docMk/>
            <pc:sldMk cId="3819673351" sldId="289"/>
            <ac:picMk id="9" creationId="{BAAE8E0A-6D87-682D-5505-74B814ED56E0}"/>
          </ac:picMkLst>
        </pc:picChg>
        <pc:picChg chg="del">
          <ac:chgData name="Vishal G" userId="f06829d240ced503" providerId="LiveId" clId="{86301B2A-4FA7-414B-B7C1-0B73848B7051}" dt="2024-03-17T09:46:03.849" v="117" actId="21"/>
          <ac:picMkLst>
            <pc:docMk/>
            <pc:sldMk cId="3819673351" sldId="289"/>
            <ac:picMk id="11" creationId="{2D6BD3F6-75F8-6397-5683-ED2DE6E21198}"/>
          </ac:picMkLst>
        </pc:picChg>
      </pc:sldChg>
      <pc:sldChg chg="modTransition">
        <pc:chgData name="Vishal G" userId="f06829d240ced503" providerId="LiveId" clId="{86301B2A-4FA7-414B-B7C1-0B73848B7051}" dt="2024-03-17T09:51:03.264" v="155"/>
        <pc:sldMkLst>
          <pc:docMk/>
          <pc:sldMk cId="1868920756" sldId="290"/>
        </pc:sldMkLst>
      </pc:sldChg>
      <pc:sldChg chg="modTransition">
        <pc:chgData name="Vishal G" userId="f06829d240ced503" providerId="LiveId" clId="{86301B2A-4FA7-414B-B7C1-0B73848B7051}" dt="2024-03-17T09:51:03.264" v="155"/>
        <pc:sldMkLst>
          <pc:docMk/>
          <pc:sldMk cId="1948530772" sldId="291"/>
        </pc:sldMkLst>
      </pc:sldChg>
      <pc:sldChg chg="modTransition">
        <pc:chgData name="Vishal G" userId="f06829d240ced503" providerId="LiveId" clId="{86301B2A-4FA7-414B-B7C1-0B73848B7051}" dt="2024-03-17T09:51:03.264" v="155"/>
        <pc:sldMkLst>
          <pc:docMk/>
          <pc:sldMk cId="1997340420" sldId="292"/>
        </pc:sldMkLst>
      </pc:sldChg>
      <pc:sldChg chg="addSp delSp modSp new add del mod modTransition setBg">
        <pc:chgData name="Vishal G" userId="f06829d240ced503" providerId="LiveId" clId="{86301B2A-4FA7-414B-B7C1-0B73848B7051}" dt="2024-03-17T09:51:03.264" v="155"/>
        <pc:sldMkLst>
          <pc:docMk/>
          <pc:sldMk cId="1749674662" sldId="293"/>
        </pc:sldMkLst>
        <pc:spChg chg="del">
          <ac:chgData name="Vishal G" userId="f06829d240ced503" providerId="LiveId" clId="{86301B2A-4FA7-414B-B7C1-0B73848B7051}" dt="2024-03-17T09:41:58.499" v="71" actId="478"/>
          <ac:spMkLst>
            <pc:docMk/>
            <pc:sldMk cId="1749674662" sldId="293"/>
            <ac:spMk id="2" creationId="{48EDAEC4-11D8-F0C0-C8B0-715681CC4AC5}"/>
          </ac:spMkLst>
        </pc:spChg>
        <pc:spChg chg="del mod">
          <ac:chgData name="Vishal G" userId="f06829d240ced503" providerId="LiveId" clId="{86301B2A-4FA7-414B-B7C1-0B73848B7051}" dt="2024-03-17T09:45:43.065" v="114" actId="478"/>
          <ac:spMkLst>
            <pc:docMk/>
            <pc:sldMk cId="1749674662" sldId="293"/>
            <ac:spMk id="3" creationId="{48D4F0AA-FD43-945E-9133-133E193EC802}"/>
          </ac:spMkLst>
        </pc:spChg>
        <pc:spChg chg="mod">
          <ac:chgData name="Vishal G" userId="f06829d240ced503" providerId="LiveId" clId="{86301B2A-4FA7-414B-B7C1-0B73848B7051}" dt="2024-03-17T09:45:24.171" v="110" actId="1076"/>
          <ac:spMkLst>
            <pc:docMk/>
            <pc:sldMk cId="1749674662" sldId="293"/>
            <ac:spMk id="4" creationId="{DE2597FA-A1CA-5E86-6CB6-15171CE42C97}"/>
          </ac:spMkLst>
        </pc:spChg>
        <pc:spChg chg="add del mod">
          <ac:chgData name="Vishal G" userId="f06829d240ced503" providerId="LiveId" clId="{86301B2A-4FA7-414B-B7C1-0B73848B7051}" dt="2024-03-17T09:45:08.809" v="109" actId="26606"/>
          <ac:spMkLst>
            <pc:docMk/>
            <pc:sldMk cId="1749674662" sldId="293"/>
            <ac:spMk id="7" creationId="{A809EA90-763B-83CB-42CF-29971DAF8BC1}"/>
          </ac:spMkLst>
        </pc:spChg>
        <pc:spChg chg="add mod">
          <ac:chgData name="Vishal G" userId="f06829d240ced503" providerId="LiveId" clId="{86301B2A-4FA7-414B-B7C1-0B73848B7051}" dt="2024-03-17T09:46:07.458" v="118"/>
          <ac:spMkLst>
            <pc:docMk/>
            <pc:sldMk cId="1749674662" sldId="293"/>
            <ac:spMk id="8" creationId="{1E275900-66E9-0579-D028-273EA5DF4EB2}"/>
          </ac:spMkLst>
        </pc:spChg>
        <pc:spChg chg="add del">
          <ac:chgData name="Vishal G" userId="f06829d240ced503" providerId="LiveId" clId="{86301B2A-4FA7-414B-B7C1-0B73848B7051}" dt="2024-03-17T09:44:34.468" v="99" actId="26606"/>
          <ac:spMkLst>
            <pc:docMk/>
            <pc:sldMk cId="1749674662" sldId="293"/>
            <ac:spMk id="9" creationId="{C3862298-AF85-4572-BED3-52E573EBD410}"/>
          </ac:spMkLst>
        </pc:spChg>
        <pc:spChg chg="add del">
          <ac:chgData name="Vishal G" userId="f06829d240ced503" providerId="LiveId" clId="{86301B2A-4FA7-414B-B7C1-0B73848B7051}" dt="2024-03-17T09:42:32.143" v="74" actId="26606"/>
          <ac:spMkLst>
            <pc:docMk/>
            <pc:sldMk cId="1749674662" sldId="293"/>
            <ac:spMk id="10" creationId="{8950AD4C-6AF3-49F8-94E1-DBCAFB39478B}"/>
          </ac:spMkLst>
        </pc:spChg>
        <pc:spChg chg="add del">
          <ac:chgData name="Vishal G" userId="f06829d240ced503" providerId="LiveId" clId="{86301B2A-4FA7-414B-B7C1-0B73848B7051}" dt="2024-03-17T09:44:34.468" v="99" actId="26606"/>
          <ac:spMkLst>
            <pc:docMk/>
            <pc:sldMk cId="1749674662" sldId="293"/>
            <ac:spMk id="11" creationId="{1C897582-CB19-41B5-9426-8BD7BD008256}"/>
          </ac:spMkLst>
        </pc:spChg>
        <pc:spChg chg="add del">
          <ac:chgData name="Vishal G" userId="f06829d240ced503" providerId="LiveId" clId="{86301B2A-4FA7-414B-B7C1-0B73848B7051}" dt="2024-03-17T09:42:32.143" v="74" actId="26606"/>
          <ac:spMkLst>
            <pc:docMk/>
            <pc:sldMk cId="1749674662" sldId="293"/>
            <ac:spMk id="12" creationId="{DEAEE08D-A745-4391-9073-9E99767E09D4}"/>
          </ac:spMkLst>
        </pc:spChg>
        <pc:spChg chg="add del">
          <ac:chgData name="Vishal G" userId="f06829d240ced503" providerId="LiveId" clId="{86301B2A-4FA7-414B-B7C1-0B73848B7051}" dt="2024-03-17T09:42:32.143" v="74" actId="26606"/>
          <ac:spMkLst>
            <pc:docMk/>
            <pc:sldMk cId="1749674662" sldId="293"/>
            <ac:spMk id="14" creationId="{7E862DF0-097D-4BBD-A1A1-35B522C5EB97}"/>
          </ac:spMkLst>
        </pc:spChg>
        <pc:spChg chg="add del">
          <ac:chgData name="Vishal G" userId="f06829d240ced503" providerId="LiveId" clId="{86301B2A-4FA7-414B-B7C1-0B73848B7051}" dt="2024-03-17T09:44:34.468" v="99" actId="26606"/>
          <ac:spMkLst>
            <pc:docMk/>
            <pc:sldMk cId="1749674662" sldId="293"/>
            <ac:spMk id="16" creationId="{0E7066FC-B004-4B5A-B02B-599B51EF3221}"/>
          </ac:spMkLst>
        </pc:spChg>
        <pc:spChg chg="add">
          <ac:chgData name="Vishal G" userId="f06829d240ced503" providerId="LiveId" clId="{86301B2A-4FA7-414B-B7C1-0B73848B7051}" dt="2024-03-17T09:44:34.499" v="100" actId="26606"/>
          <ac:spMkLst>
            <pc:docMk/>
            <pc:sldMk cId="1749674662" sldId="293"/>
            <ac:spMk id="18" creationId="{3783CA14-24A1-485C-8B30-D6A5D87987AD}"/>
          </ac:spMkLst>
        </pc:spChg>
        <pc:spChg chg="add">
          <ac:chgData name="Vishal G" userId="f06829d240ced503" providerId="LiveId" clId="{86301B2A-4FA7-414B-B7C1-0B73848B7051}" dt="2024-03-17T09:44:34.499" v="100" actId="26606"/>
          <ac:spMkLst>
            <pc:docMk/>
            <pc:sldMk cId="1749674662" sldId="293"/>
            <ac:spMk id="19" creationId="{F3060C83-F051-4F0E-ABAD-AA0DFC48B218}"/>
          </ac:spMkLst>
        </pc:spChg>
        <pc:spChg chg="add">
          <ac:chgData name="Vishal G" userId="f06829d240ced503" providerId="LiveId" clId="{86301B2A-4FA7-414B-B7C1-0B73848B7051}" dt="2024-03-17T09:44:34.499" v="100" actId="26606"/>
          <ac:spMkLst>
            <pc:docMk/>
            <pc:sldMk cId="1749674662" sldId="293"/>
            <ac:spMk id="20" creationId="{9A97C86A-04D6-40F7-AE84-31AB43E6A846}"/>
          </ac:spMkLst>
        </pc:spChg>
        <pc:spChg chg="add">
          <ac:chgData name="Vishal G" userId="f06829d240ced503" providerId="LiveId" clId="{86301B2A-4FA7-414B-B7C1-0B73848B7051}" dt="2024-03-17T09:44:34.499" v="100" actId="26606"/>
          <ac:spMkLst>
            <pc:docMk/>
            <pc:sldMk cId="1749674662" sldId="293"/>
            <ac:spMk id="21" creationId="{83C98ABE-055B-441F-B07E-44F97F083C39}"/>
          </ac:spMkLst>
        </pc:spChg>
        <pc:spChg chg="add">
          <ac:chgData name="Vishal G" userId="f06829d240ced503" providerId="LiveId" clId="{86301B2A-4FA7-414B-B7C1-0B73848B7051}" dt="2024-03-17T09:44:34.499" v="100" actId="26606"/>
          <ac:spMkLst>
            <pc:docMk/>
            <pc:sldMk cId="1749674662" sldId="293"/>
            <ac:spMk id="22" creationId="{FF9F2414-84E8-453E-B1F3-389FDE8192D9}"/>
          </ac:spMkLst>
        </pc:spChg>
        <pc:spChg chg="add">
          <ac:chgData name="Vishal G" userId="f06829d240ced503" providerId="LiveId" clId="{86301B2A-4FA7-414B-B7C1-0B73848B7051}" dt="2024-03-17T09:44:34.499" v="100" actId="26606"/>
          <ac:spMkLst>
            <pc:docMk/>
            <pc:sldMk cId="1749674662" sldId="293"/>
            <ac:spMk id="23" creationId="{29FDB030-9B49-4CED-8CCD-4D99382388AC}"/>
          </ac:spMkLst>
        </pc:spChg>
        <pc:spChg chg="add">
          <ac:chgData name="Vishal G" userId="f06829d240ced503" providerId="LiveId" clId="{86301B2A-4FA7-414B-B7C1-0B73848B7051}" dt="2024-03-17T09:44:34.499" v="100" actId="26606"/>
          <ac:spMkLst>
            <pc:docMk/>
            <pc:sldMk cId="1749674662" sldId="293"/>
            <ac:spMk id="24" creationId="{3ECA69A1-7536-43AC-85EF-C7106179F5ED}"/>
          </ac:spMkLst>
        </pc:spChg>
        <pc:spChg chg="add del">
          <ac:chgData name="Vishal G" userId="f06829d240ced503" providerId="LiveId" clId="{86301B2A-4FA7-414B-B7C1-0B73848B7051}" dt="2024-03-17T09:42:34.096" v="76" actId="26606"/>
          <ac:spMkLst>
            <pc:docMk/>
            <pc:sldMk cId="1749674662" sldId="293"/>
            <ac:spMk id="40" creationId="{3C915414-2809-4735-A560-0D5FE66700D8}"/>
          </ac:spMkLst>
        </pc:spChg>
        <pc:spChg chg="add del">
          <ac:chgData name="Vishal G" userId="f06829d240ced503" providerId="LiveId" clId="{86301B2A-4FA7-414B-B7C1-0B73848B7051}" dt="2024-03-17T09:42:34.096" v="76" actId="26606"/>
          <ac:spMkLst>
            <pc:docMk/>
            <pc:sldMk cId="1749674662" sldId="293"/>
            <ac:spMk id="41" creationId="{D665D759-2DF8-4D47-8386-4BA28901A79D}"/>
          </ac:spMkLst>
        </pc:spChg>
        <pc:spChg chg="add mod">
          <ac:chgData name="Vishal G" userId="f06829d240ced503" providerId="LiveId" clId="{86301B2A-4FA7-414B-B7C1-0B73848B7051}" dt="2024-03-17T09:46:07.458" v="118"/>
          <ac:spMkLst>
            <pc:docMk/>
            <pc:sldMk cId="1749674662" sldId="293"/>
            <ac:spMk id="44" creationId="{9505C074-1DDC-7F98-D591-1DBD78716BBA}"/>
          </ac:spMkLst>
        </pc:spChg>
        <pc:spChg chg="add del">
          <ac:chgData name="Vishal G" userId="f06829d240ced503" providerId="LiveId" clId="{86301B2A-4FA7-414B-B7C1-0B73848B7051}" dt="2024-03-17T09:44:02.025" v="92" actId="26606"/>
          <ac:spMkLst>
            <pc:docMk/>
            <pc:sldMk cId="1749674662" sldId="293"/>
            <ac:spMk id="45" creationId="{C3862298-AF85-4572-BED3-52E573EBD410}"/>
          </ac:spMkLst>
        </pc:spChg>
        <pc:spChg chg="add del">
          <ac:chgData name="Vishal G" userId="f06829d240ced503" providerId="LiveId" clId="{86301B2A-4FA7-414B-B7C1-0B73848B7051}" dt="2024-03-17T09:44:02.025" v="92" actId="26606"/>
          <ac:spMkLst>
            <pc:docMk/>
            <pc:sldMk cId="1749674662" sldId="293"/>
            <ac:spMk id="46" creationId="{1C897582-CB19-41B5-9426-8BD7BD008256}"/>
          </ac:spMkLst>
        </pc:spChg>
        <pc:spChg chg="add del">
          <ac:chgData name="Vishal G" userId="f06829d240ced503" providerId="LiveId" clId="{86301B2A-4FA7-414B-B7C1-0B73848B7051}" dt="2024-03-17T09:44:02.025" v="92" actId="26606"/>
          <ac:spMkLst>
            <pc:docMk/>
            <pc:sldMk cId="1749674662" sldId="293"/>
            <ac:spMk id="47" creationId="{0E7066FC-B004-4B5A-B02B-599B51EF3221}"/>
          </ac:spMkLst>
        </pc:spChg>
        <pc:grpChg chg="add del">
          <ac:chgData name="Vishal G" userId="f06829d240ced503" providerId="LiveId" clId="{86301B2A-4FA7-414B-B7C1-0B73848B7051}" dt="2024-03-17T09:42:34.096" v="76" actId="26606"/>
          <ac:grpSpMkLst>
            <pc:docMk/>
            <pc:sldMk cId="1749674662" sldId="293"/>
            <ac:grpSpMk id="42" creationId="{24413201-85BF-4680-A7D4-10CDBD03569C}"/>
          </ac:grpSpMkLst>
        </pc:grpChg>
        <pc:graphicFrameChg chg="add del">
          <ac:chgData name="Vishal G" userId="f06829d240ced503" providerId="LiveId" clId="{86301B2A-4FA7-414B-B7C1-0B73848B7051}" dt="2024-03-17T09:45:04.387" v="104" actId="26606"/>
          <ac:graphicFrameMkLst>
            <pc:docMk/>
            <pc:sldMk cId="1749674662" sldId="293"/>
            <ac:graphicFrameMk id="26" creationId="{E958C23C-036B-53D5-34D2-9C8B8CED33B0}"/>
          </ac:graphicFrameMkLst>
        </pc:graphicFrameChg>
        <pc:graphicFrameChg chg="add del">
          <ac:chgData name="Vishal G" userId="f06829d240ced503" providerId="LiveId" clId="{86301B2A-4FA7-414B-B7C1-0B73848B7051}" dt="2024-03-17T09:45:06.449" v="106" actId="26606"/>
          <ac:graphicFrameMkLst>
            <pc:docMk/>
            <pc:sldMk cId="1749674662" sldId="293"/>
            <ac:graphicFrameMk id="28" creationId="{FED3E2A8-1BEC-CCA6-0F15-CD0F8EF19335}"/>
          </ac:graphicFrameMkLst>
        </pc:graphicFrameChg>
        <pc:graphicFrameChg chg="add del">
          <ac:chgData name="Vishal G" userId="f06829d240ced503" providerId="LiveId" clId="{86301B2A-4FA7-414B-B7C1-0B73848B7051}" dt="2024-03-17T09:45:08.793" v="108" actId="26606"/>
          <ac:graphicFrameMkLst>
            <pc:docMk/>
            <pc:sldMk cId="1749674662" sldId="293"/>
            <ac:graphicFrameMk id="30" creationId="{DBF48900-45D2-0EBE-F89A-49339B3DFE83}"/>
          </ac:graphicFrameMkLst>
        </pc:graphicFrameChg>
        <pc:graphicFrameChg chg="add mod modGraphic">
          <ac:chgData name="Vishal G" userId="f06829d240ced503" providerId="LiveId" clId="{86301B2A-4FA7-414B-B7C1-0B73848B7051}" dt="2024-03-17T09:46:23.011" v="120" actId="1076"/>
          <ac:graphicFrameMkLst>
            <pc:docMk/>
            <pc:sldMk cId="1749674662" sldId="293"/>
            <ac:graphicFrameMk id="32" creationId="{B9723161-E24F-56E0-19EA-8F9090489B54}"/>
          </ac:graphicFrameMkLst>
        </pc:graphicFrameChg>
        <pc:picChg chg="add del mod ord">
          <ac:chgData name="Vishal G" userId="f06829d240ced503" providerId="LiveId" clId="{86301B2A-4FA7-414B-B7C1-0B73848B7051}" dt="2024-03-17T09:44:05.072" v="93" actId="21"/>
          <ac:picMkLst>
            <pc:docMk/>
            <pc:sldMk cId="1749674662" sldId="293"/>
            <ac:picMk id="5" creationId="{F32FF093-F53D-4CF5-1AB1-FB569CA5430C}"/>
          </ac:picMkLst>
        </pc:picChg>
        <pc:picChg chg="add mod">
          <ac:chgData name="Vishal G" userId="f06829d240ced503" providerId="LiveId" clId="{86301B2A-4FA7-414B-B7C1-0B73848B7051}" dt="2024-03-17T09:46:26.214" v="121" actId="1076"/>
          <ac:picMkLst>
            <pc:docMk/>
            <pc:sldMk cId="1749674662" sldId="293"/>
            <ac:picMk id="6" creationId="{F32FF093-F53D-4CF5-1AB1-FB569CA5430C}"/>
          </ac:picMkLst>
        </pc:picChg>
        <pc:picChg chg="add mod">
          <ac:chgData name="Vishal G" userId="f06829d240ced503" providerId="LiveId" clId="{86301B2A-4FA7-414B-B7C1-0B73848B7051}" dt="2024-03-17T09:46:07.458" v="118"/>
          <ac:picMkLst>
            <pc:docMk/>
            <pc:sldMk cId="1749674662" sldId="293"/>
            <ac:picMk id="48" creationId="{BAAE8E0A-6D87-682D-5505-74B814ED56E0}"/>
          </ac:picMkLst>
        </pc:picChg>
        <pc:picChg chg="add mod">
          <ac:chgData name="Vishal G" userId="f06829d240ced503" providerId="LiveId" clId="{86301B2A-4FA7-414B-B7C1-0B73848B7051}" dt="2024-03-17T09:46:07.458" v="118"/>
          <ac:picMkLst>
            <pc:docMk/>
            <pc:sldMk cId="1749674662" sldId="293"/>
            <ac:picMk id="49" creationId="{2D6BD3F6-75F8-6397-5683-ED2DE6E21198}"/>
          </ac:picMkLst>
        </pc:picChg>
      </pc:sldChg>
      <pc:sldChg chg="addSp delSp modSp new del mod">
        <pc:chgData name="Vishal G" userId="f06829d240ced503" providerId="LiveId" clId="{86301B2A-4FA7-414B-B7C1-0B73848B7051}" dt="2024-03-17T09:43:59.665" v="89" actId="680"/>
        <pc:sldMkLst>
          <pc:docMk/>
          <pc:sldMk cId="3381673320" sldId="293"/>
        </pc:sldMkLst>
        <pc:picChg chg="add del mod">
          <ac:chgData name="Vishal G" userId="f06829d240ced503" providerId="LiveId" clId="{86301B2A-4FA7-414B-B7C1-0B73848B7051}" dt="2024-03-17T09:43:57.821" v="88" actId="962"/>
          <ac:picMkLst>
            <pc:docMk/>
            <pc:sldMk cId="3381673320" sldId="293"/>
            <ac:picMk id="5" creationId="{F32FF093-F53D-4CF5-1AB1-FB569CA5430C}"/>
          </ac:picMkLst>
        </pc:picChg>
      </pc:sldChg>
      <pc:sldChg chg="addSp delSp modSp new mod modTransition setBg addAnim delAnim setClrOvrMap">
        <pc:chgData name="Vishal G" userId="f06829d240ced503" providerId="LiveId" clId="{86301B2A-4FA7-414B-B7C1-0B73848B7051}" dt="2024-03-17T09:51:03.264" v="155"/>
        <pc:sldMkLst>
          <pc:docMk/>
          <pc:sldMk cId="1638921345" sldId="294"/>
        </pc:sldMkLst>
        <pc:spChg chg="del">
          <ac:chgData name="Vishal G" userId="f06829d240ced503" providerId="LiveId" clId="{86301B2A-4FA7-414B-B7C1-0B73848B7051}" dt="2024-03-17T09:47:59.545" v="128" actId="478"/>
          <ac:spMkLst>
            <pc:docMk/>
            <pc:sldMk cId="1638921345" sldId="294"/>
            <ac:spMk id="2" creationId="{73A180D5-6B17-5C9F-37D1-886A4C50682A}"/>
          </ac:spMkLst>
        </pc:spChg>
        <pc:spChg chg="del mod">
          <ac:chgData name="Vishal G" userId="f06829d240ced503" providerId="LiveId" clId="{86301B2A-4FA7-414B-B7C1-0B73848B7051}" dt="2024-03-17T09:49:53.897" v="149" actId="478"/>
          <ac:spMkLst>
            <pc:docMk/>
            <pc:sldMk cId="1638921345" sldId="294"/>
            <ac:spMk id="3" creationId="{4DE342AA-39F6-642A-AA63-A981D3BC0F79}"/>
          </ac:spMkLst>
        </pc:spChg>
        <pc:spChg chg="mod">
          <ac:chgData name="Vishal G" userId="f06829d240ced503" providerId="LiveId" clId="{86301B2A-4FA7-414B-B7C1-0B73848B7051}" dt="2024-03-17T09:49:25.407" v="147" actId="26606"/>
          <ac:spMkLst>
            <pc:docMk/>
            <pc:sldMk cId="1638921345" sldId="294"/>
            <ac:spMk id="4" creationId="{E4DB8270-9F1A-AAA5-1EB5-398CFC5ECAD5}"/>
          </ac:spMkLst>
        </pc:spChg>
        <pc:spChg chg="add mod ord">
          <ac:chgData name="Vishal G" userId="f06829d240ced503" providerId="LiveId" clId="{86301B2A-4FA7-414B-B7C1-0B73848B7051}" dt="2024-03-17T09:49:25.407" v="147" actId="26606"/>
          <ac:spMkLst>
            <pc:docMk/>
            <pc:sldMk cId="1638921345" sldId="294"/>
            <ac:spMk id="5" creationId="{CF16D760-2668-3907-B937-9E8F8EF282C6}"/>
          </ac:spMkLst>
        </pc:spChg>
        <pc:spChg chg="add mod">
          <ac:chgData name="Vishal G" userId="f06829d240ced503" providerId="LiveId" clId="{86301B2A-4FA7-414B-B7C1-0B73848B7051}" dt="2024-03-17T09:50:10.268" v="152"/>
          <ac:spMkLst>
            <pc:docMk/>
            <pc:sldMk cId="1638921345" sldId="294"/>
            <ac:spMk id="6" creationId="{3825A03E-EA45-A60E-CE5A-78FD2C220EB9}"/>
          </ac:spMkLst>
        </pc:spChg>
        <pc:spChg chg="add del">
          <ac:chgData name="Vishal G" userId="f06829d240ced503" providerId="LiveId" clId="{86301B2A-4FA7-414B-B7C1-0B73848B7051}" dt="2024-03-17T09:48:25.759" v="130" actId="26606"/>
          <ac:spMkLst>
            <pc:docMk/>
            <pc:sldMk cId="1638921345" sldId="294"/>
            <ac:spMk id="10" creationId="{C27D7A02-907B-496F-BA7E-AA3780733CA7}"/>
          </ac:spMkLst>
        </pc:spChg>
        <pc:spChg chg="add del">
          <ac:chgData name="Vishal G" userId="f06829d240ced503" providerId="LiveId" clId="{86301B2A-4FA7-414B-B7C1-0B73848B7051}" dt="2024-03-17T09:49:15.741" v="139" actId="26606"/>
          <ac:spMkLst>
            <pc:docMk/>
            <pc:sldMk cId="1638921345" sldId="294"/>
            <ac:spMk id="11" creationId="{B6924B03-77BD-EAE3-2854-43363FF8E6BB}"/>
          </ac:spMkLst>
        </pc:spChg>
        <pc:spChg chg="add del">
          <ac:chgData name="Vishal G" userId="f06829d240ced503" providerId="LiveId" clId="{86301B2A-4FA7-414B-B7C1-0B73848B7051}" dt="2024-03-17T09:48:25.759" v="130" actId="26606"/>
          <ac:spMkLst>
            <pc:docMk/>
            <pc:sldMk cId="1638921345" sldId="294"/>
            <ac:spMk id="12" creationId="{0FBA5268-0AE7-4CAD-9537-D0EB09E76406}"/>
          </ac:spMkLst>
        </pc:spChg>
        <pc:spChg chg="add del">
          <ac:chgData name="Vishal G" userId="f06829d240ced503" providerId="LiveId" clId="{86301B2A-4FA7-414B-B7C1-0B73848B7051}" dt="2024-03-17T09:49:15.741" v="139" actId="26606"/>
          <ac:spMkLst>
            <pc:docMk/>
            <pc:sldMk cId="1638921345" sldId="294"/>
            <ac:spMk id="13" creationId="{4D60F200-5EB0-B223-2439-C96C67F0FEE1}"/>
          </ac:spMkLst>
        </pc:spChg>
        <pc:spChg chg="add del">
          <ac:chgData name="Vishal G" userId="f06829d240ced503" providerId="LiveId" clId="{86301B2A-4FA7-414B-B7C1-0B73848B7051}" dt="2024-03-17T09:48:25.759" v="130" actId="26606"/>
          <ac:spMkLst>
            <pc:docMk/>
            <pc:sldMk cId="1638921345" sldId="294"/>
            <ac:spMk id="14" creationId="{088D065B-39DA-4077-B9CF-E489CE4C0169}"/>
          </ac:spMkLst>
        </pc:spChg>
        <pc:spChg chg="add del">
          <ac:chgData name="Vishal G" userId="f06829d240ced503" providerId="LiveId" clId="{86301B2A-4FA7-414B-B7C1-0B73848B7051}" dt="2024-03-17T09:48:27.759" v="132" actId="26606"/>
          <ac:spMkLst>
            <pc:docMk/>
            <pc:sldMk cId="1638921345" sldId="294"/>
            <ac:spMk id="16" creationId="{3629484E-3792-4B3D-89AD-7C8A1ED0E0D4}"/>
          </ac:spMkLst>
        </pc:spChg>
        <pc:spChg chg="add del">
          <ac:chgData name="Vishal G" userId="f06829d240ced503" providerId="LiveId" clId="{86301B2A-4FA7-414B-B7C1-0B73848B7051}" dt="2024-03-17T09:48:27.759" v="132" actId="26606"/>
          <ac:spMkLst>
            <pc:docMk/>
            <pc:sldMk cId="1638921345" sldId="294"/>
            <ac:spMk id="17" creationId="{FFD48BC7-DC40-47DE-87EE-9F4B6ECB9ABB}"/>
          </ac:spMkLst>
        </pc:spChg>
        <pc:spChg chg="add del">
          <ac:chgData name="Vishal G" userId="f06829d240ced503" providerId="LiveId" clId="{86301B2A-4FA7-414B-B7C1-0B73848B7051}" dt="2024-03-17T09:48:27.759" v="132" actId="26606"/>
          <ac:spMkLst>
            <pc:docMk/>
            <pc:sldMk cId="1638921345" sldId="294"/>
            <ac:spMk id="18" creationId="{E502BBC7-2C76-46F3-BC24-5985BC13DB88}"/>
          </ac:spMkLst>
        </pc:spChg>
        <pc:spChg chg="add del">
          <ac:chgData name="Vishal G" userId="f06829d240ced503" providerId="LiveId" clId="{86301B2A-4FA7-414B-B7C1-0B73848B7051}" dt="2024-03-17T09:48:27.759" v="132" actId="26606"/>
          <ac:spMkLst>
            <pc:docMk/>
            <pc:sldMk cId="1638921345" sldId="294"/>
            <ac:spMk id="19" creationId="{C7F28D52-2A5F-4D23-81AE-7CB8B591C7AF}"/>
          </ac:spMkLst>
        </pc:spChg>
        <pc:spChg chg="add del">
          <ac:chgData name="Vishal G" userId="f06829d240ced503" providerId="LiveId" clId="{86301B2A-4FA7-414B-B7C1-0B73848B7051}" dt="2024-03-17T09:48:34.384" v="135" actId="26606"/>
          <ac:spMkLst>
            <pc:docMk/>
            <pc:sldMk cId="1638921345" sldId="294"/>
            <ac:spMk id="21" creationId="{A3363022-C969-41E9-8EB2-E4C94908C1FA}"/>
          </ac:spMkLst>
        </pc:spChg>
        <pc:spChg chg="add del">
          <ac:chgData name="Vishal G" userId="f06829d240ced503" providerId="LiveId" clId="{86301B2A-4FA7-414B-B7C1-0B73848B7051}" dt="2024-03-17T09:48:34.384" v="135" actId="26606"/>
          <ac:spMkLst>
            <pc:docMk/>
            <pc:sldMk cId="1638921345" sldId="294"/>
            <ac:spMk id="22" creationId="{8D1AD6B3-BE88-4CEB-BA17-790657CC4729}"/>
          </ac:spMkLst>
        </pc:spChg>
        <pc:spChg chg="add del">
          <ac:chgData name="Vishal G" userId="f06829d240ced503" providerId="LiveId" clId="{86301B2A-4FA7-414B-B7C1-0B73848B7051}" dt="2024-03-17T09:49:14.600" v="137" actId="26606"/>
          <ac:spMkLst>
            <pc:docMk/>
            <pc:sldMk cId="1638921345" sldId="294"/>
            <ac:spMk id="28" creationId="{A8DB9CD9-59B1-4D73-BC4C-98796A48EF9B}"/>
          </ac:spMkLst>
        </pc:spChg>
        <pc:spChg chg="add del">
          <ac:chgData name="Vishal G" userId="f06829d240ced503" providerId="LiveId" clId="{86301B2A-4FA7-414B-B7C1-0B73848B7051}" dt="2024-03-17T09:49:14.600" v="137" actId="26606"/>
          <ac:spMkLst>
            <pc:docMk/>
            <pc:sldMk cId="1638921345" sldId="294"/>
            <ac:spMk id="29" creationId="{8874A6A9-41FF-4E33-AFA8-F9F81436A59E}"/>
          </ac:spMkLst>
        </pc:spChg>
        <pc:spChg chg="add del">
          <ac:chgData name="Vishal G" userId="f06829d240ced503" providerId="LiveId" clId="{86301B2A-4FA7-414B-B7C1-0B73848B7051}" dt="2024-03-17T09:49:15.741" v="139" actId="26606"/>
          <ac:spMkLst>
            <pc:docMk/>
            <pc:sldMk cId="1638921345" sldId="294"/>
            <ac:spMk id="37" creationId="{1740453C-744F-DB3A-47EC-15EACE1DC117}"/>
          </ac:spMkLst>
        </pc:spChg>
        <pc:spChg chg="add del">
          <ac:chgData name="Vishal G" userId="f06829d240ced503" providerId="LiveId" clId="{86301B2A-4FA7-414B-B7C1-0B73848B7051}" dt="2024-03-17T09:49:15.741" v="139" actId="26606"/>
          <ac:spMkLst>
            <pc:docMk/>
            <pc:sldMk cId="1638921345" sldId="294"/>
            <ac:spMk id="38" creationId="{01EB5855-8EB7-1AE5-9030-5D0AA3C1AF4B}"/>
          </ac:spMkLst>
        </pc:spChg>
        <pc:spChg chg="add del">
          <ac:chgData name="Vishal G" userId="f06829d240ced503" providerId="LiveId" clId="{86301B2A-4FA7-414B-B7C1-0B73848B7051}" dt="2024-03-17T09:49:19.308" v="141" actId="26606"/>
          <ac:spMkLst>
            <pc:docMk/>
            <pc:sldMk cId="1638921345" sldId="294"/>
            <ac:spMk id="40" creationId="{71B2258F-86CA-4D4D-8270-BC05FCDEBFB3}"/>
          </ac:spMkLst>
        </pc:spChg>
        <pc:spChg chg="add del">
          <ac:chgData name="Vishal G" userId="f06829d240ced503" providerId="LiveId" clId="{86301B2A-4FA7-414B-B7C1-0B73848B7051}" dt="2024-03-17T09:49:21.903" v="143" actId="26606"/>
          <ac:spMkLst>
            <pc:docMk/>
            <pc:sldMk cId="1638921345" sldId="294"/>
            <ac:spMk id="43" creationId="{66B332A4-D438-4773-A77F-5ED49A448D9D}"/>
          </ac:spMkLst>
        </pc:spChg>
        <pc:spChg chg="add del">
          <ac:chgData name="Vishal G" userId="f06829d240ced503" providerId="LiveId" clId="{86301B2A-4FA7-414B-B7C1-0B73848B7051}" dt="2024-03-17T09:49:21.903" v="143" actId="26606"/>
          <ac:spMkLst>
            <pc:docMk/>
            <pc:sldMk cId="1638921345" sldId="294"/>
            <ac:spMk id="44" creationId="{DF9AD32D-FF05-44F4-BD4D-9CEE89B71EB9}"/>
          </ac:spMkLst>
        </pc:spChg>
        <pc:spChg chg="add del">
          <ac:chgData name="Vishal G" userId="f06829d240ced503" providerId="LiveId" clId="{86301B2A-4FA7-414B-B7C1-0B73848B7051}" dt="2024-03-17T09:49:25.392" v="146" actId="26606"/>
          <ac:spMkLst>
            <pc:docMk/>
            <pc:sldMk cId="1638921345" sldId="294"/>
            <ac:spMk id="46" creationId="{A3363022-C969-41E9-8EB2-E4C94908C1FA}"/>
          </ac:spMkLst>
        </pc:spChg>
        <pc:spChg chg="add del">
          <ac:chgData name="Vishal G" userId="f06829d240ced503" providerId="LiveId" clId="{86301B2A-4FA7-414B-B7C1-0B73848B7051}" dt="2024-03-17T09:49:25.392" v="146" actId="26606"/>
          <ac:spMkLst>
            <pc:docMk/>
            <pc:sldMk cId="1638921345" sldId="294"/>
            <ac:spMk id="47" creationId="{8D1AD6B3-BE88-4CEB-BA17-790657CC4729}"/>
          </ac:spMkLst>
        </pc:spChg>
        <pc:spChg chg="add">
          <ac:chgData name="Vishal G" userId="f06829d240ced503" providerId="LiveId" clId="{86301B2A-4FA7-414B-B7C1-0B73848B7051}" dt="2024-03-17T09:49:25.407" v="147" actId="26606"/>
          <ac:spMkLst>
            <pc:docMk/>
            <pc:sldMk cId="1638921345" sldId="294"/>
            <ac:spMk id="54" creationId="{1EADCAF8-8823-4E89-8612-21029831A4B2}"/>
          </ac:spMkLst>
        </pc:spChg>
        <pc:spChg chg="add">
          <ac:chgData name="Vishal G" userId="f06829d240ced503" providerId="LiveId" clId="{86301B2A-4FA7-414B-B7C1-0B73848B7051}" dt="2024-03-17T09:49:25.407" v="147" actId="26606"/>
          <ac:spMkLst>
            <pc:docMk/>
            <pc:sldMk cId="1638921345" sldId="294"/>
            <ac:spMk id="55" creationId="{28CA07B2-0819-4B62-9425-7A52BBDD7070}"/>
          </ac:spMkLst>
        </pc:spChg>
        <pc:grpChg chg="add del">
          <ac:chgData name="Vishal G" userId="f06829d240ced503" providerId="LiveId" clId="{86301B2A-4FA7-414B-B7C1-0B73848B7051}" dt="2024-03-17T09:48:34.384" v="135" actId="26606"/>
          <ac:grpSpMkLst>
            <pc:docMk/>
            <pc:sldMk cId="1638921345" sldId="294"/>
            <ac:grpSpMk id="23" creationId="{89D1390B-7E13-4B4F-9CB2-391063412E54}"/>
          </ac:grpSpMkLst>
        </pc:grpChg>
        <pc:grpChg chg="add del">
          <ac:chgData name="Vishal G" userId="f06829d240ced503" providerId="LiveId" clId="{86301B2A-4FA7-414B-B7C1-0B73848B7051}" dt="2024-03-17T09:49:14.600" v="137" actId="26606"/>
          <ac:grpSpMkLst>
            <pc:docMk/>
            <pc:sldMk cId="1638921345" sldId="294"/>
            <ac:grpSpMk id="30" creationId="{721D730E-1F97-4071-B143-B05E6D2599BC}"/>
          </ac:grpSpMkLst>
        </pc:grpChg>
        <pc:grpChg chg="add del">
          <ac:chgData name="Vishal G" userId="f06829d240ced503" providerId="LiveId" clId="{86301B2A-4FA7-414B-B7C1-0B73848B7051}" dt="2024-03-17T09:49:25.392" v="146" actId="26606"/>
          <ac:grpSpMkLst>
            <pc:docMk/>
            <pc:sldMk cId="1638921345" sldId="294"/>
            <ac:grpSpMk id="49" creationId="{89D1390B-7E13-4B4F-9CB2-391063412E54}"/>
          </ac:grpSpMkLst>
        </pc:grpChg>
        <pc:grpChg chg="add">
          <ac:chgData name="Vishal G" userId="f06829d240ced503" providerId="LiveId" clId="{86301B2A-4FA7-414B-B7C1-0B73848B7051}" dt="2024-03-17T09:49:25.407" v="147" actId="26606"/>
          <ac:grpSpMkLst>
            <pc:docMk/>
            <pc:sldMk cId="1638921345" sldId="294"/>
            <ac:grpSpMk id="56" creationId="{DA02BEE4-A5D4-40AF-882D-49D34B086FFF}"/>
          </ac:grpSpMkLst>
        </pc:grpChg>
        <pc:picChg chg="add del">
          <ac:chgData name="Vishal G" userId="f06829d240ced503" providerId="LiveId" clId="{86301B2A-4FA7-414B-B7C1-0B73848B7051}" dt="2024-03-17T09:49:15.741" v="139" actId="26606"/>
          <ac:picMkLst>
            <pc:docMk/>
            <pc:sldMk cId="1638921345" sldId="294"/>
            <ac:picMk id="7" creationId="{5934CB08-2ABB-8EDF-081E-6DAEB3745F37}"/>
          </ac:picMkLst>
        </pc:picChg>
        <pc:picChg chg="add mod">
          <ac:chgData name="Vishal G" userId="f06829d240ced503" providerId="LiveId" clId="{86301B2A-4FA7-414B-B7C1-0B73848B7051}" dt="2024-03-17T09:50:10.268" v="152"/>
          <ac:picMkLst>
            <pc:docMk/>
            <pc:sldMk cId="1638921345" sldId="294"/>
            <ac:picMk id="8" creationId="{AF995DC5-5A20-689D-7A88-B64492AA9DE1}"/>
          </ac:picMkLst>
        </pc:picChg>
        <pc:picChg chg="add del">
          <ac:chgData name="Vishal G" userId="f06829d240ced503" providerId="LiveId" clId="{86301B2A-4FA7-414B-B7C1-0B73848B7051}" dt="2024-03-17T09:48:34.384" v="135" actId="26606"/>
          <ac:picMkLst>
            <pc:docMk/>
            <pc:sldMk cId="1638921345" sldId="294"/>
            <ac:picMk id="9" creationId="{EC1B6901-E9CC-C184-A641-A08D08E35277}"/>
          </ac:picMkLst>
        </pc:picChg>
        <pc:picChg chg="add mod">
          <ac:chgData name="Vishal G" userId="f06829d240ced503" providerId="LiveId" clId="{86301B2A-4FA7-414B-B7C1-0B73848B7051}" dt="2024-03-17T09:50:10.268" v="152"/>
          <ac:picMkLst>
            <pc:docMk/>
            <pc:sldMk cId="1638921345" sldId="294"/>
            <ac:picMk id="27" creationId="{C928DF91-29A1-2DE5-76ED-80CC3D578799}"/>
          </ac:picMkLst>
        </pc:picChg>
        <pc:picChg chg="add del">
          <ac:chgData name="Vishal G" userId="f06829d240ced503" providerId="LiveId" clId="{86301B2A-4FA7-414B-B7C1-0B73848B7051}" dt="2024-03-17T09:49:19.308" v="141" actId="26606"/>
          <ac:picMkLst>
            <pc:docMk/>
            <pc:sldMk cId="1638921345" sldId="294"/>
            <ac:picMk id="41" creationId="{95227998-C957-5A6B-D636-DC4EBA03079C}"/>
          </ac:picMkLst>
        </pc:picChg>
        <pc:picChg chg="add del">
          <ac:chgData name="Vishal G" userId="f06829d240ced503" providerId="LiveId" clId="{86301B2A-4FA7-414B-B7C1-0B73848B7051}" dt="2024-03-17T09:49:25.392" v="146" actId="26606"/>
          <ac:picMkLst>
            <pc:docMk/>
            <pc:sldMk cId="1638921345" sldId="294"/>
            <ac:picMk id="48" creationId="{401E651F-A72A-6C6D-663C-3C1244F3667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91F70-B66E-4A4C-B5A8-6C4BC8730E9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E90D3AF-C22D-4948-91DC-D03B6558D16E}">
      <dgm:prSet/>
      <dgm:spPr/>
      <dgm:t>
        <a:bodyPr/>
        <a:lstStyle/>
        <a:p>
          <a:pPr>
            <a:lnSpc>
              <a:spcPct val="100000"/>
            </a:lnSpc>
          </a:pPr>
          <a:r>
            <a:rPr lang="en-IN"/>
            <a:t>The solar panel converts sunlight into electrical energy. </a:t>
          </a:r>
          <a:endParaRPr lang="en-US"/>
        </a:p>
      </dgm:t>
    </dgm:pt>
    <dgm:pt modelId="{84251563-3B52-47EF-8BEA-E144CB41F62C}" type="parTrans" cxnId="{EB8AA372-B8CC-4CA1-B81B-F88573A7FA81}">
      <dgm:prSet/>
      <dgm:spPr/>
      <dgm:t>
        <a:bodyPr/>
        <a:lstStyle/>
        <a:p>
          <a:endParaRPr lang="en-US"/>
        </a:p>
      </dgm:t>
    </dgm:pt>
    <dgm:pt modelId="{611B8C61-9F29-4F7A-93E0-FDD5C7276F71}" type="sibTrans" cxnId="{EB8AA372-B8CC-4CA1-B81B-F88573A7FA81}">
      <dgm:prSet/>
      <dgm:spPr/>
      <dgm:t>
        <a:bodyPr/>
        <a:lstStyle/>
        <a:p>
          <a:pPr>
            <a:lnSpc>
              <a:spcPct val="100000"/>
            </a:lnSpc>
          </a:pPr>
          <a:endParaRPr lang="en-US"/>
        </a:p>
      </dgm:t>
    </dgm:pt>
    <dgm:pt modelId="{2E7C8A5E-72CE-48AD-A1AC-D9849782F7A0}">
      <dgm:prSet/>
      <dgm:spPr/>
      <dgm:t>
        <a:bodyPr/>
        <a:lstStyle/>
        <a:p>
          <a:pPr>
            <a:lnSpc>
              <a:spcPct val="100000"/>
            </a:lnSpc>
          </a:pPr>
          <a:r>
            <a:rPr lang="en-IN"/>
            <a:t>This energy is stored in the battery. </a:t>
          </a:r>
          <a:endParaRPr lang="en-US"/>
        </a:p>
      </dgm:t>
    </dgm:pt>
    <dgm:pt modelId="{62006369-8981-4D31-BD6D-A23A57B7B657}" type="parTrans" cxnId="{20221995-D39F-4F96-8E90-AE44CC5C586B}">
      <dgm:prSet/>
      <dgm:spPr/>
      <dgm:t>
        <a:bodyPr/>
        <a:lstStyle/>
        <a:p>
          <a:endParaRPr lang="en-US"/>
        </a:p>
      </dgm:t>
    </dgm:pt>
    <dgm:pt modelId="{FBC64051-0914-4507-9B5F-4B1444C60484}" type="sibTrans" cxnId="{20221995-D39F-4F96-8E90-AE44CC5C586B}">
      <dgm:prSet/>
      <dgm:spPr/>
      <dgm:t>
        <a:bodyPr/>
        <a:lstStyle/>
        <a:p>
          <a:pPr>
            <a:lnSpc>
              <a:spcPct val="100000"/>
            </a:lnSpc>
          </a:pPr>
          <a:endParaRPr lang="en-US"/>
        </a:p>
      </dgm:t>
    </dgm:pt>
    <dgm:pt modelId="{22FED005-1C5C-4E92-B6EF-A4D164C82E93}">
      <dgm:prSet/>
      <dgm:spPr/>
      <dgm:t>
        <a:bodyPr/>
        <a:lstStyle/>
        <a:p>
          <a:pPr>
            <a:lnSpc>
              <a:spcPct val="100000"/>
            </a:lnSpc>
          </a:pPr>
          <a:r>
            <a:rPr lang="en-IN"/>
            <a:t>Battery power is used to run the fan. </a:t>
          </a:r>
          <a:endParaRPr lang="en-US"/>
        </a:p>
      </dgm:t>
    </dgm:pt>
    <dgm:pt modelId="{37D36730-1546-4F8A-97E9-85F34A018235}" type="parTrans" cxnId="{9ABFFF39-6BBA-43BB-8064-9532C71B42F8}">
      <dgm:prSet/>
      <dgm:spPr/>
      <dgm:t>
        <a:bodyPr/>
        <a:lstStyle/>
        <a:p>
          <a:endParaRPr lang="en-US"/>
        </a:p>
      </dgm:t>
    </dgm:pt>
    <dgm:pt modelId="{6ADCD657-9DE1-4FB8-8C57-B721E3A93C76}" type="sibTrans" cxnId="{9ABFFF39-6BBA-43BB-8064-9532C71B42F8}">
      <dgm:prSet/>
      <dgm:spPr/>
      <dgm:t>
        <a:bodyPr/>
        <a:lstStyle/>
        <a:p>
          <a:pPr>
            <a:lnSpc>
              <a:spcPct val="100000"/>
            </a:lnSpc>
          </a:pPr>
          <a:endParaRPr lang="en-US"/>
        </a:p>
      </dgm:t>
    </dgm:pt>
    <dgm:pt modelId="{0965BD44-3A0D-4E12-A28F-4D3840E59875}">
      <dgm:prSet/>
      <dgm:spPr/>
      <dgm:t>
        <a:bodyPr/>
        <a:lstStyle/>
        <a:p>
          <a:pPr>
            <a:lnSpc>
              <a:spcPct val="100000"/>
            </a:lnSpc>
          </a:pPr>
          <a:r>
            <a:rPr lang="en-IN"/>
            <a:t>It is also connected to the charging module wherein devices upto 5V can be charged.  </a:t>
          </a:r>
          <a:endParaRPr lang="en-US"/>
        </a:p>
      </dgm:t>
    </dgm:pt>
    <dgm:pt modelId="{7344BEEB-2172-4110-97B1-ADCA128EE07E}" type="parTrans" cxnId="{5862A295-8F96-48A1-8D1D-D4025FDB75D3}">
      <dgm:prSet/>
      <dgm:spPr/>
      <dgm:t>
        <a:bodyPr/>
        <a:lstStyle/>
        <a:p>
          <a:endParaRPr lang="en-US"/>
        </a:p>
      </dgm:t>
    </dgm:pt>
    <dgm:pt modelId="{0256636C-3E24-47A5-9CFB-38C6EA4E3D00}" type="sibTrans" cxnId="{5862A295-8F96-48A1-8D1D-D4025FDB75D3}">
      <dgm:prSet/>
      <dgm:spPr/>
      <dgm:t>
        <a:bodyPr/>
        <a:lstStyle/>
        <a:p>
          <a:endParaRPr lang="en-US"/>
        </a:p>
      </dgm:t>
    </dgm:pt>
    <dgm:pt modelId="{9866035D-1225-439C-BAE6-12762EE2CACA}" type="pres">
      <dgm:prSet presAssocID="{13B91F70-B66E-4A4C-B5A8-6C4BC8730E90}" presName="root" presStyleCnt="0">
        <dgm:presLayoutVars>
          <dgm:dir/>
          <dgm:resizeHandles val="exact"/>
        </dgm:presLayoutVars>
      </dgm:prSet>
      <dgm:spPr/>
    </dgm:pt>
    <dgm:pt modelId="{8E6F3628-BDD2-43E7-A5BB-6C2D0F1BEBB8}" type="pres">
      <dgm:prSet presAssocID="{13B91F70-B66E-4A4C-B5A8-6C4BC8730E90}" presName="container" presStyleCnt="0">
        <dgm:presLayoutVars>
          <dgm:dir/>
          <dgm:resizeHandles val="exact"/>
        </dgm:presLayoutVars>
      </dgm:prSet>
      <dgm:spPr/>
    </dgm:pt>
    <dgm:pt modelId="{489686B3-F698-4D3A-963F-098309C7C98E}" type="pres">
      <dgm:prSet presAssocID="{8E90D3AF-C22D-4948-91DC-D03B6558D16E}" presName="compNode" presStyleCnt="0"/>
      <dgm:spPr/>
    </dgm:pt>
    <dgm:pt modelId="{89C8EA7D-D0CA-4084-B865-76E18C5C9496}" type="pres">
      <dgm:prSet presAssocID="{8E90D3AF-C22D-4948-91DC-D03B6558D16E}" presName="iconBgRect" presStyleLbl="bgShp" presStyleIdx="0" presStyleCnt="4"/>
      <dgm:spPr/>
    </dgm:pt>
    <dgm:pt modelId="{C8E69B30-8BF2-4B2F-B672-A54AC63157D9}" type="pres">
      <dgm:prSet presAssocID="{8E90D3AF-C22D-4948-91DC-D03B6558D16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67609BAA-148D-449B-939B-CBFD3C8D24D2}" type="pres">
      <dgm:prSet presAssocID="{8E90D3AF-C22D-4948-91DC-D03B6558D16E}" presName="spaceRect" presStyleCnt="0"/>
      <dgm:spPr/>
    </dgm:pt>
    <dgm:pt modelId="{205CDDCF-AB8F-4A71-9286-BDDF329D31C8}" type="pres">
      <dgm:prSet presAssocID="{8E90D3AF-C22D-4948-91DC-D03B6558D16E}" presName="textRect" presStyleLbl="revTx" presStyleIdx="0" presStyleCnt="4">
        <dgm:presLayoutVars>
          <dgm:chMax val="1"/>
          <dgm:chPref val="1"/>
        </dgm:presLayoutVars>
      </dgm:prSet>
      <dgm:spPr/>
    </dgm:pt>
    <dgm:pt modelId="{E8ACCAAD-0138-4712-B09D-2F1479A5DD36}" type="pres">
      <dgm:prSet presAssocID="{611B8C61-9F29-4F7A-93E0-FDD5C7276F71}" presName="sibTrans" presStyleLbl="sibTrans2D1" presStyleIdx="0" presStyleCnt="0"/>
      <dgm:spPr/>
    </dgm:pt>
    <dgm:pt modelId="{16983145-7679-423E-A89E-8FC7BC62A019}" type="pres">
      <dgm:prSet presAssocID="{2E7C8A5E-72CE-48AD-A1AC-D9849782F7A0}" presName="compNode" presStyleCnt="0"/>
      <dgm:spPr/>
    </dgm:pt>
    <dgm:pt modelId="{B21C1A8D-80BD-413F-B0E6-4B25E24E3A67}" type="pres">
      <dgm:prSet presAssocID="{2E7C8A5E-72CE-48AD-A1AC-D9849782F7A0}" presName="iconBgRect" presStyleLbl="bgShp" presStyleIdx="1" presStyleCnt="4"/>
      <dgm:spPr/>
    </dgm:pt>
    <dgm:pt modelId="{1EF2523B-8A5E-4645-93CB-3DC90D86C2F1}" type="pres">
      <dgm:prSet presAssocID="{2E7C8A5E-72CE-48AD-A1AC-D9849782F7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ttery Charging"/>
        </a:ext>
      </dgm:extLst>
    </dgm:pt>
    <dgm:pt modelId="{9F5A8EDD-9CC3-428A-AC66-66D9450DE52E}" type="pres">
      <dgm:prSet presAssocID="{2E7C8A5E-72CE-48AD-A1AC-D9849782F7A0}" presName="spaceRect" presStyleCnt="0"/>
      <dgm:spPr/>
    </dgm:pt>
    <dgm:pt modelId="{5F4611CB-266D-45D7-A5BF-9DAE8F1E2A8B}" type="pres">
      <dgm:prSet presAssocID="{2E7C8A5E-72CE-48AD-A1AC-D9849782F7A0}" presName="textRect" presStyleLbl="revTx" presStyleIdx="1" presStyleCnt="4">
        <dgm:presLayoutVars>
          <dgm:chMax val="1"/>
          <dgm:chPref val="1"/>
        </dgm:presLayoutVars>
      </dgm:prSet>
      <dgm:spPr/>
    </dgm:pt>
    <dgm:pt modelId="{4C182172-29C2-4236-888F-448A4F515BF1}" type="pres">
      <dgm:prSet presAssocID="{FBC64051-0914-4507-9B5F-4B1444C60484}" presName="sibTrans" presStyleLbl="sibTrans2D1" presStyleIdx="0" presStyleCnt="0"/>
      <dgm:spPr/>
    </dgm:pt>
    <dgm:pt modelId="{9305F1D8-30B6-41CD-B428-1014EB9AAA29}" type="pres">
      <dgm:prSet presAssocID="{22FED005-1C5C-4E92-B6EF-A4D164C82E93}" presName="compNode" presStyleCnt="0"/>
      <dgm:spPr/>
    </dgm:pt>
    <dgm:pt modelId="{A00B7BEA-B3A5-4F94-A0A9-8E5C9F4B8D9B}" type="pres">
      <dgm:prSet presAssocID="{22FED005-1C5C-4E92-B6EF-A4D164C82E93}" presName="iconBgRect" presStyleLbl="bgShp" presStyleIdx="2" presStyleCnt="4"/>
      <dgm:spPr/>
    </dgm:pt>
    <dgm:pt modelId="{3F95E21F-FB0A-44D9-ABB4-E927F5A21FAA}" type="pres">
      <dgm:prSet presAssocID="{22FED005-1C5C-4E92-B6EF-A4D164C82E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ty Battery"/>
        </a:ext>
      </dgm:extLst>
    </dgm:pt>
    <dgm:pt modelId="{8C70BD56-E23F-471A-8101-0E8D160C783E}" type="pres">
      <dgm:prSet presAssocID="{22FED005-1C5C-4E92-B6EF-A4D164C82E93}" presName="spaceRect" presStyleCnt="0"/>
      <dgm:spPr/>
    </dgm:pt>
    <dgm:pt modelId="{94368434-E69B-40D6-B672-AC3035E71F5D}" type="pres">
      <dgm:prSet presAssocID="{22FED005-1C5C-4E92-B6EF-A4D164C82E93}" presName="textRect" presStyleLbl="revTx" presStyleIdx="2" presStyleCnt="4">
        <dgm:presLayoutVars>
          <dgm:chMax val="1"/>
          <dgm:chPref val="1"/>
        </dgm:presLayoutVars>
      </dgm:prSet>
      <dgm:spPr/>
    </dgm:pt>
    <dgm:pt modelId="{BADD555F-36D9-4C44-9D1B-B93EE59A5195}" type="pres">
      <dgm:prSet presAssocID="{6ADCD657-9DE1-4FB8-8C57-B721E3A93C76}" presName="sibTrans" presStyleLbl="sibTrans2D1" presStyleIdx="0" presStyleCnt="0"/>
      <dgm:spPr/>
    </dgm:pt>
    <dgm:pt modelId="{87F548C4-3E8C-4482-8194-0D5E17304291}" type="pres">
      <dgm:prSet presAssocID="{0965BD44-3A0D-4E12-A28F-4D3840E59875}" presName="compNode" presStyleCnt="0"/>
      <dgm:spPr/>
    </dgm:pt>
    <dgm:pt modelId="{FEE891B3-37E4-4030-88E0-78E89F815550}" type="pres">
      <dgm:prSet presAssocID="{0965BD44-3A0D-4E12-A28F-4D3840E59875}" presName="iconBgRect" presStyleLbl="bgShp" presStyleIdx="3" presStyleCnt="4"/>
      <dgm:spPr/>
    </dgm:pt>
    <dgm:pt modelId="{A88FD33C-82DC-4FBA-9ABD-B62C3776508A}" type="pres">
      <dgm:prSet presAssocID="{0965BD44-3A0D-4E12-A28F-4D3840E5987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ug"/>
        </a:ext>
      </dgm:extLst>
    </dgm:pt>
    <dgm:pt modelId="{2196034C-C1BB-4724-BF70-024EA0816A3F}" type="pres">
      <dgm:prSet presAssocID="{0965BD44-3A0D-4E12-A28F-4D3840E59875}" presName="spaceRect" presStyleCnt="0"/>
      <dgm:spPr/>
    </dgm:pt>
    <dgm:pt modelId="{6E17369A-0EAD-486E-A778-F506E840FE65}" type="pres">
      <dgm:prSet presAssocID="{0965BD44-3A0D-4E12-A28F-4D3840E59875}" presName="textRect" presStyleLbl="revTx" presStyleIdx="3" presStyleCnt="4">
        <dgm:presLayoutVars>
          <dgm:chMax val="1"/>
          <dgm:chPref val="1"/>
        </dgm:presLayoutVars>
      </dgm:prSet>
      <dgm:spPr/>
    </dgm:pt>
  </dgm:ptLst>
  <dgm:cxnLst>
    <dgm:cxn modelId="{22C44E09-C28A-48F6-AAB0-C3E3CC220EEA}" type="presOf" srcId="{6ADCD657-9DE1-4FB8-8C57-B721E3A93C76}" destId="{BADD555F-36D9-4C44-9D1B-B93EE59A5195}" srcOrd="0" destOrd="0" presId="urn:microsoft.com/office/officeart/2018/2/layout/IconCircleList"/>
    <dgm:cxn modelId="{4F147B30-E3E7-44A2-805E-1B6DE5C7DBF8}" type="presOf" srcId="{2E7C8A5E-72CE-48AD-A1AC-D9849782F7A0}" destId="{5F4611CB-266D-45D7-A5BF-9DAE8F1E2A8B}" srcOrd="0" destOrd="0" presId="urn:microsoft.com/office/officeart/2018/2/layout/IconCircleList"/>
    <dgm:cxn modelId="{9ABFFF39-6BBA-43BB-8064-9532C71B42F8}" srcId="{13B91F70-B66E-4A4C-B5A8-6C4BC8730E90}" destId="{22FED005-1C5C-4E92-B6EF-A4D164C82E93}" srcOrd="2" destOrd="0" parTransId="{37D36730-1546-4F8A-97E9-85F34A018235}" sibTransId="{6ADCD657-9DE1-4FB8-8C57-B721E3A93C76}"/>
    <dgm:cxn modelId="{E40DD73E-8B69-41C6-94CC-698EEA3EDF8D}" type="presOf" srcId="{13B91F70-B66E-4A4C-B5A8-6C4BC8730E90}" destId="{9866035D-1225-439C-BAE6-12762EE2CACA}" srcOrd="0" destOrd="0" presId="urn:microsoft.com/office/officeart/2018/2/layout/IconCircleList"/>
    <dgm:cxn modelId="{EB8AA372-B8CC-4CA1-B81B-F88573A7FA81}" srcId="{13B91F70-B66E-4A4C-B5A8-6C4BC8730E90}" destId="{8E90D3AF-C22D-4948-91DC-D03B6558D16E}" srcOrd="0" destOrd="0" parTransId="{84251563-3B52-47EF-8BEA-E144CB41F62C}" sibTransId="{611B8C61-9F29-4F7A-93E0-FDD5C7276F71}"/>
    <dgm:cxn modelId="{65E09E53-C138-42B0-A170-2126084C3A38}" type="presOf" srcId="{0965BD44-3A0D-4E12-A28F-4D3840E59875}" destId="{6E17369A-0EAD-486E-A778-F506E840FE65}" srcOrd="0" destOrd="0" presId="urn:microsoft.com/office/officeart/2018/2/layout/IconCircleList"/>
    <dgm:cxn modelId="{8990EE8D-30F7-47AE-8389-444A9BD24802}" type="presOf" srcId="{22FED005-1C5C-4E92-B6EF-A4D164C82E93}" destId="{94368434-E69B-40D6-B672-AC3035E71F5D}" srcOrd="0" destOrd="0" presId="urn:microsoft.com/office/officeart/2018/2/layout/IconCircleList"/>
    <dgm:cxn modelId="{20221995-D39F-4F96-8E90-AE44CC5C586B}" srcId="{13B91F70-B66E-4A4C-B5A8-6C4BC8730E90}" destId="{2E7C8A5E-72CE-48AD-A1AC-D9849782F7A0}" srcOrd="1" destOrd="0" parTransId="{62006369-8981-4D31-BD6D-A23A57B7B657}" sibTransId="{FBC64051-0914-4507-9B5F-4B1444C60484}"/>
    <dgm:cxn modelId="{5862A295-8F96-48A1-8D1D-D4025FDB75D3}" srcId="{13B91F70-B66E-4A4C-B5A8-6C4BC8730E90}" destId="{0965BD44-3A0D-4E12-A28F-4D3840E59875}" srcOrd="3" destOrd="0" parTransId="{7344BEEB-2172-4110-97B1-ADCA128EE07E}" sibTransId="{0256636C-3E24-47A5-9CFB-38C6EA4E3D00}"/>
    <dgm:cxn modelId="{6C0E9E97-70D5-4D3C-AAAF-1656F29389B5}" type="presOf" srcId="{FBC64051-0914-4507-9B5F-4B1444C60484}" destId="{4C182172-29C2-4236-888F-448A4F515BF1}" srcOrd="0" destOrd="0" presId="urn:microsoft.com/office/officeart/2018/2/layout/IconCircleList"/>
    <dgm:cxn modelId="{BDF58FBC-9070-42CB-A76D-FDABF7117869}" type="presOf" srcId="{611B8C61-9F29-4F7A-93E0-FDD5C7276F71}" destId="{E8ACCAAD-0138-4712-B09D-2F1479A5DD36}" srcOrd="0" destOrd="0" presId="urn:microsoft.com/office/officeart/2018/2/layout/IconCircleList"/>
    <dgm:cxn modelId="{0136EDCE-7846-4BB9-BFD0-233FFB0978B5}" type="presOf" srcId="{8E90D3AF-C22D-4948-91DC-D03B6558D16E}" destId="{205CDDCF-AB8F-4A71-9286-BDDF329D31C8}" srcOrd="0" destOrd="0" presId="urn:microsoft.com/office/officeart/2018/2/layout/IconCircleList"/>
    <dgm:cxn modelId="{7C2BF5F0-855A-4C9A-82B4-BBA8CF5C5AF7}" type="presParOf" srcId="{9866035D-1225-439C-BAE6-12762EE2CACA}" destId="{8E6F3628-BDD2-43E7-A5BB-6C2D0F1BEBB8}" srcOrd="0" destOrd="0" presId="urn:microsoft.com/office/officeart/2018/2/layout/IconCircleList"/>
    <dgm:cxn modelId="{A90D4E42-DEBE-471E-8FC8-FA8990CE15F3}" type="presParOf" srcId="{8E6F3628-BDD2-43E7-A5BB-6C2D0F1BEBB8}" destId="{489686B3-F698-4D3A-963F-098309C7C98E}" srcOrd="0" destOrd="0" presId="urn:microsoft.com/office/officeart/2018/2/layout/IconCircleList"/>
    <dgm:cxn modelId="{7EF0D0F0-EA4F-411C-8F57-E2092FB1B81F}" type="presParOf" srcId="{489686B3-F698-4D3A-963F-098309C7C98E}" destId="{89C8EA7D-D0CA-4084-B865-76E18C5C9496}" srcOrd="0" destOrd="0" presId="urn:microsoft.com/office/officeart/2018/2/layout/IconCircleList"/>
    <dgm:cxn modelId="{DFB6A812-10B5-4AB1-AE00-789E5DC2B5BB}" type="presParOf" srcId="{489686B3-F698-4D3A-963F-098309C7C98E}" destId="{C8E69B30-8BF2-4B2F-B672-A54AC63157D9}" srcOrd="1" destOrd="0" presId="urn:microsoft.com/office/officeart/2018/2/layout/IconCircleList"/>
    <dgm:cxn modelId="{6A7BE77C-C82E-469E-9776-6057D2AE7174}" type="presParOf" srcId="{489686B3-F698-4D3A-963F-098309C7C98E}" destId="{67609BAA-148D-449B-939B-CBFD3C8D24D2}" srcOrd="2" destOrd="0" presId="urn:microsoft.com/office/officeart/2018/2/layout/IconCircleList"/>
    <dgm:cxn modelId="{FA620C3F-0B7C-48F5-A4E4-457CE98A03E0}" type="presParOf" srcId="{489686B3-F698-4D3A-963F-098309C7C98E}" destId="{205CDDCF-AB8F-4A71-9286-BDDF329D31C8}" srcOrd="3" destOrd="0" presId="urn:microsoft.com/office/officeart/2018/2/layout/IconCircleList"/>
    <dgm:cxn modelId="{E2CC7C19-E244-430C-8191-67CF9D6C0128}" type="presParOf" srcId="{8E6F3628-BDD2-43E7-A5BB-6C2D0F1BEBB8}" destId="{E8ACCAAD-0138-4712-B09D-2F1479A5DD36}" srcOrd="1" destOrd="0" presId="urn:microsoft.com/office/officeart/2018/2/layout/IconCircleList"/>
    <dgm:cxn modelId="{0C792798-C730-402C-B219-C90006BF1E3E}" type="presParOf" srcId="{8E6F3628-BDD2-43E7-A5BB-6C2D0F1BEBB8}" destId="{16983145-7679-423E-A89E-8FC7BC62A019}" srcOrd="2" destOrd="0" presId="urn:microsoft.com/office/officeart/2018/2/layout/IconCircleList"/>
    <dgm:cxn modelId="{ADEAAAC1-6218-49E4-A767-D8D0D0653720}" type="presParOf" srcId="{16983145-7679-423E-A89E-8FC7BC62A019}" destId="{B21C1A8D-80BD-413F-B0E6-4B25E24E3A67}" srcOrd="0" destOrd="0" presId="urn:microsoft.com/office/officeart/2018/2/layout/IconCircleList"/>
    <dgm:cxn modelId="{DD341837-3312-4311-89A1-159034B81C8A}" type="presParOf" srcId="{16983145-7679-423E-A89E-8FC7BC62A019}" destId="{1EF2523B-8A5E-4645-93CB-3DC90D86C2F1}" srcOrd="1" destOrd="0" presId="urn:microsoft.com/office/officeart/2018/2/layout/IconCircleList"/>
    <dgm:cxn modelId="{87241F62-63E1-4AD1-88D2-FAFDA0055F60}" type="presParOf" srcId="{16983145-7679-423E-A89E-8FC7BC62A019}" destId="{9F5A8EDD-9CC3-428A-AC66-66D9450DE52E}" srcOrd="2" destOrd="0" presId="urn:microsoft.com/office/officeart/2018/2/layout/IconCircleList"/>
    <dgm:cxn modelId="{54F7515E-0C2F-4269-901E-807F55164209}" type="presParOf" srcId="{16983145-7679-423E-A89E-8FC7BC62A019}" destId="{5F4611CB-266D-45D7-A5BF-9DAE8F1E2A8B}" srcOrd="3" destOrd="0" presId="urn:microsoft.com/office/officeart/2018/2/layout/IconCircleList"/>
    <dgm:cxn modelId="{2CF1965E-890A-4145-84E8-97978729B9E7}" type="presParOf" srcId="{8E6F3628-BDD2-43E7-A5BB-6C2D0F1BEBB8}" destId="{4C182172-29C2-4236-888F-448A4F515BF1}" srcOrd="3" destOrd="0" presId="urn:microsoft.com/office/officeart/2018/2/layout/IconCircleList"/>
    <dgm:cxn modelId="{253B312E-A93D-4917-B5F4-76FBFB2CE9D6}" type="presParOf" srcId="{8E6F3628-BDD2-43E7-A5BB-6C2D0F1BEBB8}" destId="{9305F1D8-30B6-41CD-B428-1014EB9AAA29}" srcOrd="4" destOrd="0" presId="urn:microsoft.com/office/officeart/2018/2/layout/IconCircleList"/>
    <dgm:cxn modelId="{C4FAC86E-C340-4E90-9F60-719BD0C1D1B8}" type="presParOf" srcId="{9305F1D8-30B6-41CD-B428-1014EB9AAA29}" destId="{A00B7BEA-B3A5-4F94-A0A9-8E5C9F4B8D9B}" srcOrd="0" destOrd="0" presId="urn:microsoft.com/office/officeart/2018/2/layout/IconCircleList"/>
    <dgm:cxn modelId="{3F6F9FD3-64F7-424F-B42A-FDC756DFC1BD}" type="presParOf" srcId="{9305F1D8-30B6-41CD-B428-1014EB9AAA29}" destId="{3F95E21F-FB0A-44D9-ABB4-E927F5A21FAA}" srcOrd="1" destOrd="0" presId="urn:microsoft.com/office/officeart/2018/2/layout/IconCircleList"/>
    <dgm:cxn modelId="{DCD58582-B039-4773-9AD7-D66B201A0CD4}" type="presParOf" srcId="{9305F1D8-30B6-41CD-B428-1014EB9AAA29}" destId="{8C70BD56-E23F-471A-8101-0E8D160C783E}" srcOrd="2" destOrd="0" presId="urn:microsoft.com/office/officeart/2018/2/layout/IconCircleList"/>
    <dgm:cxn modelId="{A7FD8D11-1684-4C5A-9DFB-E21DF10E0E44}" type="presParOf" srcId="{9305F1D8-30B6-41CD-B428-1014EB9AAA29}" destId="{94368434-E69B-40D6-B672-AC3035E71F5D}" srcOrd="3" destOrd="0" presId="urn:microsoft.com/office/officeart/2018/2/layout/IconCircleList"/>
    <dgm:cxn modelId="{CDECE3B2-C279-4D88-8D9D-758F6AE03752}" type="presParOf" srcId="{8E6F3628-BDD2-43E7-A5BB-6C2D0F1BEBB8}" destId="{BADD555F-36D9-4C44-9D1B-B93EE59A5195}" srcOrd="5" destOrd="0" presId="urn:microsoft.com/office/officeart/2018/2/layout/IconCircleList"/>
    <dgm:cxn modelId="{320BD354-2410-4743-B849-D8F1C26C396A}" type="presParOf" srcId="{8E6F3628-BDD2-43E7-A5BB-6C2D0F1BEBB8}" destId="{87F548C4-3E8C-4482-8194-0D5E17304291}" srcOrd="6" destOrd="0" presId="urn:microsoft.com/office/officeart/2018/2/layout/IconCircleList"/>
    <dgm:cxn modelId="{B3464076-E737-441F-9471-43AD0731E9F1}" type="presParOf" srcId="{87F548C4-3E8C-4482-8194-0D5E17304291}" destId="{FEE891B3-37E4-4030-88E0-78E89F815550}" srcOrd="0" destOrd="0" presId="urn:microsoft.com/office/officeart/2018/2/layout/IconCircleList"/>
    <dgm:cxn modelId="{AF720EC7-4C37-4BF9-8881-131B52A1EED4}" type="presParOf" srcId="{87F548C4-3E8C-4482-8194-0D5E17304291}" destId="{A88FD33C-82DC-4FBA-9ABD-B62C3776508A}" srcOrd="1" destOrd="0" presId="urn:microsoft.com/office/officeart/2018/2/layout/IconCircleList"/>
    <dgm:cxn modelId="{E084B49C-74E2-4B89-A23A-94CDE411C4C9}" type="presParOf" srcId="{87F548C4-3E8C-4482-8194-0D5E17304291}" destId="{2196034C-C1BB-4724-BF70-024EA0816A3F}" srcOrd="2" destOrd="0" presId="urn:microsoft.com/office/officeart/2018/2/layout/IconCircleList"/>
    <dgm:cxn modelId="{6DAA86DF-9BE6-42B6-B546-5DE3114307DE}" type="presParOf" srcId="{87F548C4-3E8C-4482-8194-0D5E17304291}" destId="{6E17369A-0EAD-486E-A778-F506E840FE6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702B31-436A-4D1C-970C-728AB802A25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7858552-DA0B-4EC6-9B73-20EF7FC0F95C}">
      <dgm:prSet/>
      <dgm:spPr/>
      <dgm:t>
        <a:bodyPr/>
        <a:lstStyle/>
        <a:p>
          <a:pPr>
            <a:lnSpc>
              <a:spcPct val="100000"/>
            </a:lnSpc>
            <a:defRPr cap="all"/>
          </a:pPr>
          <a:r>
            <a:rPr lang="en-US"/>
            <a:t>We are getting 5.2V from the solar panel </a:t>
          </a:r>
        </a:p>
      </dgm:t>
    </dgm:pt>
    <dgm:pt modelId="{3653761C-FB86-46D8-B059-7D77B44A2ED1}" type="parTrans" cxnId="{83A11361-0F4E-4401-9A12-DF9007DDAA58}">
      <dgm:prSet/>
      <dgm:spPr/>
      <dgm:t>
        <a:bodyPr/>
        <a:lstStyle/>
        <a:p>
          <a:endParaRPr lang="en-US"/>
        </a:p>
      </dgm:t>
    </dgm:pt>
    <dgm:pt modelId="{8804E6B1-A526-453A-AABF-CB895AA3045A}" type="sibTrans" cxnId="{83A11361-0F4E-4401-9A12-DF9007DDAA58}">
      <dgm:prSet/>
      <dgm:spPr/>
      <dgm:t>
        <a:bodyPr/>
        <a:lstStyle/>
        <a:p>
          <a:endParaRPr lang="en-US"/>
        </a:p>
      </dgm:t>
    </dgm:pt>
    <dgm:pt modelId="{C85EF52F-798F-431A-9A6C-1FE954759673}">
      <dgm:prSet/>
      <dgm:spPr/>
      <dgm:t>
        <a:bodyPr/>
        <a:lstStyle/>
        <a:p>
          <a:pPr>
            <a:lnSpc>
              <a:spcPct val="100000"/>
            </a:lnSpc>
            <a:defRPr cap="all"/>
          </a:pPr>
          <a:r>
            <a:rPr lang="en-US"/>
            <a:t>We are boosting the voltage using buck boost converter to around 12V</a:t>
          </a:r>
        </a:p>
      </dgm:t>
    </dgm:pt>
    <dgm:pt modelId="{4891785C-19CD-4F46-9258-BDF4EC0CD233}" type="parTrans" cxnId="{26EDEC01-C53F-4EB1-9631-CCBC1BDBF7B5}">
      <dgm:prSet/>
      <dgm:spPr/>
      <dgm:t>
        <a:bodyPr/>
        <a:lstStyle/>
        <a:p>
          <a:endParaRPr lang="en-US"/>
        </a:p>
      </dgm:t>
    </dgm:pt>
    <dgm:pt modelId="{D2B9CE74-28AB-4DB6-9AED-95BD06727924}" type="sibTrans" cxnId="{26EDEC01-C53F-4EB1-9631-CCBC1BDBF7B5}">
      <dgm:prSet/>
      <dgm:spPr/>
      <dgm:t>
        <a:bodyPr/>
        <a:lstStyle/>
        <a:p>
          <a:endParaRPr lang="en-US"/>
        </a:p>
      </dgm:t>
    </dgm:pt>
    <dgm:pt modelId="{6088A176-95E7-47FC-94E1-E949602707D1}">
      <dgm:prSet/>
      <dgm:spPr/>
      <dgm:t>
        <a:bodyPr/>
        <a:lstStyle/>
        <a:p>
          <a:pPr>
            <a:lnSpc>
              <a:spcPct val="100000"/>
            </a:lnSpc>
            <a:defRPr cap="all"/>
          </a:pPr>
          <a:r>
            <a:rPr lang="en-US"/>
            <a:t>The output of the buck boost is given to LM7805 Voltage Regulator to regulate the voltage for 5V</a:t>
          </a:r>
        </a:p>
      </dgm:t>
    </dgm:pt>
    <dgm:pt modelId="{23EB1EC7-9E02-4E29-9FCC-223C6A8B2A12}" type="parTrans" cxnId="{2C3897BF-88DC-467A-ACE6-F7FA779CD608}">
      <dgm:prSet/>
      <dgm:spPr/>
      <dgm:t>
        <a:bodyPr/>
        <a:lstStyle/>
        <a:p>
          <a:endParaRPr lang="en-US"/>
        </a:p>
      </dgm:t>
    </dgm:pt>
    <dgm:pt modelId="{7307F6CC-606F-44B2-A22C-731DD2BF7364}" type="sibTrans" cxnId="{2C3897BF-88DC-467A-ACE6-F7FA779CD608}">
      <dgm:prSet/>
      <dgm:spPr/>
      <dgm:t>
        <a:bodyPr/>
        <a:lstStyle/>
        <a:p>
          <a:endParaRPr lang="en-US"/>
        </a:p>
      </dgm:t>
    </dgm:pt>
    <dgm:pt modelId="{58DF5027-919F-4C3C-B388-4775A31A1619}">
      <dgm:prSet/>
      <dgm:spPr/>
      <dgm:t>
        <a:bodyPr/>
        <a:lstStyle/>
        <a:p>
          <a:pPr>
            <a:lnSpc>
              <a:spcPct val="100000"/>
            </a:lnSpc>
            <a:defRPr cap="all"/>
          </a:pPr>
          <a:r>
            <a:rPr lang="en-US"/>
            <a:t>The output of the regulator is given to the USB header to power up the applications </a:t>
          </a:r>
        </a:p>
      </dgm:t>
    </dgm:pt>
    <dgm:pt modelId="{F4528053-0FC1-494E-A5E2-1D67916E6E38}" type="parTrans" cxnId="{FBC78ACF-F3FA-43B4-A4EB-794FBFAD7AA5}">
      <dgm:prSet/>
      <dgm:spPr/>
      <dgm:t>
        <a:bodyPr/>
        <a:lstStyle/>
        <a:p>
          <a:endParaRPr lang="en-US"/>
        </a:p>
      </dgm:t>
    </dgm:pt>
    <dgm:pt modelId="{2794F43C-09E5-454D-80F7-EC7E9F91A926}" type="sibTrans" cxnId="{FBC78ACF-F3FA-43B4-A4EB-794FBFAD7AA5}">
      <dgm:prSet/>
      <dgm:spPr/>
      <dgm:t>
        <a:bodyPr/>
        <a:lstStyle/>
        <a:p>
          <a:endParaRPr lang="en-US"/>
        </a:p>
      </dgm:t>
    </dgm:pt>
    <dgm:pt modelId="{D858AD96-E6C8-48E0-9D0D-C0A1F8BE377A}" type="pres">
      <dgm:prSet presAssocID="{32702B31-436A-4D1C-970C-728AB802A25B}" presName="root" presStyleCnt="0">
        <dgm:presLayoutVars>
          <dgm:dir/>
          <dgm:resizeHandles val="exact"/>
        </dgm:presLayoutVars>
      </dgm:prSet>
      <dgm:spPr/>
    </dgm:pt>
    <dgm:pt modelId="{77A950D1-462C-4F21-B0B7-7F0534C51F13}" type="pres">
      <dgm:prSet presAssocID="{27858552-DA0B-4EC6-9B73-20EF7FC0F95C}" presName="compNode" presStyleCnt="0"/>
      <dgm:spPr/>
    </dgm:pt>
    <dgm:pt modelId="{CE8AA103-D0FB-465C-8EE4-2E91DF4120B6}" type="pres">
      <dgm:prSet presAssocID="{27858552-DA0B-4EC6-9B73-20EF7FC0F95C}" presName="iconBgRect" presStyleLbl="bgShp" presStyleIdx="0" presStyleCnt="4"/>
      <dgm:spPr/>
    </dgm:pt>
    <dgm:pt modelId="{DEBD844F-A562-4547-B750-628FCFEF80BC}" type="pres">
      <dgm:prSet presAssocID="{27858552-DA0B-4EC6-9B73-20EF7FC0F9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CC410CAC-1A95-4324-98CD-E9E42322D219}" type="pres">
      <dgm:prSet presAssocID="{27858552-DA0B-4EC6-9B73-20EF7FC0F95C}" presName="spaceRect" presStyleCnt="0"/>
      <dgm:spPr/>
    </dgm:pt>
    <dgm:pt modelId="{FF20273F-048E-4759-B35A-7B5D47B23BCE}" type="pres">
      <dgm:prSet presAssocID="{27858552-DA0B-4EC6-9B73-20EF7FC0F95C}" presName="textRect" presStyleLbl="revTx" presStyleIdx="0" presStyleCnt="4">
        <dgm:presLayoutVars>
          <dgm:chMax val="1"/>
          <dgm:chPref val="1"/>
        </dgm:presLayoutVars>
      </dgm:prSet>
      <dgm:spPr/>
    </dgm:pt>
    <dgm:pt modelId="{E37493FE-4A43-4377-8F37-76A584F52ACA}" type="pres">
      <dgm:prSet presAssocID="{8804E6B1-A526-453A-AABF-CB895AA3045A}" presName="sibTrans" presStyleCnt="0"/>
      <dgm:spPr/>
    </dgm:pt>
    <dgm:pt modelId="{83A3C12E-849C-47CB-8E5E-D7906E72D3DF}" type="pres">
      <dgm:prSet presAssocID="{C85EF52F-798F-431A-9A6C-1FE954759673}" presName="compNode" presStyleCnt="0"/>
      <dgm:spPr/>
    </dgm:pt>
    <dgm:pt modelId="{B9BC9A3F-B2E7-4CC0-8A63-BDCC7B455022}" type="pres">
      <dgm:prSet presAssocID="{C85EF52F-798F-431A-9A6C-1FE954759673}" presName="iconBgRect" presStyleLbl="bgShp" presStyleIdx="1" presStyleCnt="4"/>
      <dgm:spPr/>
    </dgm:pt>
    <dgm:pt modelId="{6CA06C41-F9E3-4E9B-A207-21BA681FB720}" type="pres">
      <dgm:prSet presAssocID="{C85EF52F-798F-431A-9A6C-1FE9547596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FDE4C8A2-EF3D-430A-9587-320F5B5C0653}" type="pres">
      <dgm:prSet presAssocID="{C85EF52F-798F-431A-9A6C-1FE954759673}" presName="spaceRect" presStyleCnt="0"/>
      <dgm:spPr/>
    </dgm:pt>
    <dgm:pt modelId="{0A0ACA94-E979-4DE0-A30C-558C5A47F378}" type="pres">
      <dgm:prSet presAssocID="{C85EF52F-798F-431A-9A6C-1FE954759673}" presName="textRect" presStyleLbl="revTx" presStyleIdx="1" presStyleCnt="4">
        <dgm:presLayoutVars>
          <dgm:chMax val="1"/>
          <dgm:chPref val="1"/>
        </dgm:presLayoutVars>
      </dgm:prSet>
      <dgm:spPr/>
    </dgm:pt>
    <dgm:pt modelId="{7A8296CE-25BF-4A73-9011-918AD0733745}" type="pres">
      <dgm:prSet presAssocID="{D2B9CE74-28AB-4DB6-9AED-95BD06727924}" presName="sibTrans" presStyleCnt="0"/>
      <dgm:spPr/>
    </dgm:pt>
    <dgm:pt modelId="{3771872D-0907-410D-9BD9-C90D08BDEE1C}" type="pres">
      <dgm:prSet presAssocID="{6088A176-95E7-47FC-94E1-E949602707D1}" presName="compNode" presStyleCnt="0"/>
      <dgm:spPr/>
    </dgm:pt>
    <dgm:pt modelId="{D4879713-B307-48D5-AB69-010A6F7DCD60}" type="pres">
      <dgm:prSet presAssocID="{6088A176-95E7-47FC-94E1-E949602707D1}" presName="iconBgRect" presStyleLbl="bgShp" presStyleIdx="2" presStyleCnt="4"/>
      <dgm:spPr/>
    </dgm:pt>
    <dgm:pt modelId="{78387A31-247F-433D-B226-6FD2985360B1}" type="pres">
      <dgm:prSet presAssocID="{6088A176-95E7-47FC-94E1-E949602707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gh Voltage"/>
        </a:ext>
      </dgm:extLst>
    </dgm:pt>
    <dgm:pt modelId="{8D0BFB81-A49A-4CCE-B93C-0A30B50AD1F4}" type="pres">
      <dgm:prSet presAssocID="{6088A176-95E7-47FC-94E1-E949602707D1}" presName="spaceRect" presStyleCnt="0"/>
      <dgm:spPr/>
    </dgm:pt>
    <dgm:pt modelId="{99F11B76-63DB-4CE3-AE8A-CA2123196B86}" type="pres">
      <dgm:prSet presAssocID="{6088A176-95E7-47FC-94E1-E949602707D1}" presName="textRect" presStyleLbl="revTx" presStyleIdx="2" presStyleCnt="4">
        <dgm:presLayoutVars>
          <dgm:chMax val="1"/>
          <dgm:chPref val="1"/>
        </dgm:presLayoutVars>
      </dgm:prSet>
      <dgm:spPr/>
    </dgm:pt>
    <dgm:pt modelId="{4A23ADE3-CB00-4E1C-BB76-16FF2165F8F0}" type="pres">
      <dgm:prSet presAssocID="{7307F6CC-606F-44B2-A22C-731DD2BF7364}" presName="sibTrans" presStyleCnt="0"/>
      <dgm:spPr/>
    </dgm:pt>
    <dgm:pt modelId="{10847F5F-0FDE-4507-8578-DD56FEA81F76}" type="pres">
      <dgm:prSet presAssocID="{58DF5027-919F-4C3C-B388-4775A31A1619}" presName="compNode" presStyleCnt="0"/>
      <dgm:spPr/>
    </dgm:pt>
    <dgm:pt modelId="{9E2C579F-0F5C-450A-91CB-21DD5AA0302E}" type="pres">
      <dgm:prSet presAssocID="{58DF5027-919F-4C3C-B388-4775A31A1619}" presName="iconBgRect" presStyleLbl="bgShp" presStyleIdx="3" presStyleCnt="4"/>
      <dgm:spPr/>
    </dgm:pt>
    <dgm:pt modelId="{855990CA-26A8-4AB0-8A87-16A148894D87}" type="pres">
      <dgm:prSet presAssocID="{58DF5027-919F-4C3C-B388-4775A31A16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ower"/>
        </a:ext>
      </dgm:extLst>
    </dgm:pt>
    <dgm:pt modelId="{2AFA5414-CEA5-4BF7-A0B0-D458EDAD3EE6}" type="pres">
      <dgm:prSet presAssocID="{58DF5027-919F-4C3C-B388-4775A31A1619}" presName="spaceRect" presStyleCnt="0"/>
      <dgm:spPr/>
    </dgm:pt>
    <dgm:pt modelId="{A92A8198-6915-46F5-A48D-81E573804A38}" type="pres">
      <dgm:prSet presAssocID="{58DF5027-919F-4C3C-B388-4775A31A1619}" presName="textRect" presStyleLbl="revTx" presStyleIdx="3" presStyleCnt="4">
        <dgm:presLayoutVars>
          <dgm:chMax val="1"/>
          <dgm:chPref val="1"/>
        </dgm:presLayoutVars>
      </dgm:prSet>
      <dgm:spPr/>
    </dgm:pt>
  </dgm:ptLst>
  <dgm:cxnLst>
    <dgm:cxn modelId="{26EDEC01-C53F-4EB1-9631-CCBC1BDBF7B5}" srcId="{32702B31-436A-4D1C-970C-728AB802A25B}" destId="{C85EF52F-798F-431A-9A6C-1FE954759673}" srcOrd="1" destOrd="0" parTransId="{4891785C-19CD-4F46-9258-BDF4EC0CD233}" sibTransId="{D2B9CE74-28AB-4DB6-9AED-95BD06727924}"/>
    <dgm:cxn modelId="{83A11361-0F4E-4401-9A12-DF9007DDAA58}" srcId="{32702B31-436A-4D1C-970C-728AB802A25B}" destId="{27858552-DA0B-4EC6-9B73-20EF7FC0F95C}" srcOrd="0" destOrd="0" parTransId="{3653761C-FB86-46D8-B059-7D77B44A2ED1}" sibTransId="{8804E6B1-A526-453A-AABF-CB895AA3045A}"/>
    <dgm:cxn modelId="{8FB8F34F-1FEB-4B33-9EB5-98D94D835148}" type="presOf" srcId="{6088A176-95E7-47FC-94E1-E949602707D1}" destId="{99F11B76-63DB-4CE3-AE8A-CA2123196B86}" srcOrd="0" destOrd="0" presId="urn:microsoft.com/office/officeart/2018/5/layout/IconCircleLabelList"/>
    <dgm:cxn modelId="{48E43775-A079-44FD-BE31-E14B873F6FD8}" type="presOf" srcId="{32702B31-436A-4D1C-970C-728AB802A25B}" destId="{D858AD96-E6C8-48E0-9D0D-C0A1F8BE377A}" srcOrd="0" destOrd="0" presId="urn:microsoft.com/office/officeart/2018/5/layout/IconCircleLabelList"/>
    <dgm:cxn modelId="{AB4CF284-2659-42B5-992A-C8C11A31AE45}" type="presOf" srcId="{58DF5027-919F-4C3C-B388-4775A31A1619}" destId="{A92A8198-6915-46F5-A48D-81E573804A38}" srcOrd="0" destOrd="0" presId="urn:microsoft.com/office/officeart/2018/5/layout/IconCircleLabelList"/>
    <dgm:cxn modelId="{2C3897BF-88DC-467A-ACE6-F7FA779CD608}" srcId="{32702B31-436A-4D1C-970C-728AB802A25B}" destId="{6088A176-95E7-47FC-94E1-E949602707D1}" srcOrd="2" destOrd="0" parTransId="{23EB1EC7-9E02-4E29-9FCC-223C6A8B2A12}" sibTransId="{7307F6CC-606F-44B2-A22C-731DD2BF7364}"/>
    <dgm:cxn modelId="{FBC78ACF-F3FA-43B4-A4EB-794FBFAD7AA5}" srcId="{32702B31-436A-4D1C-970C-728AB802A25B}" destId="{58DF5027-919F-4C3C-B388-4775A31A1619}" srcOrd="3" destOrd="0" parTransId="{F4528053-0FC1-494E-A5E2-1D67916E6E38}" sibTransId="{2794F43C-09E5-454D-80F7-EC7E9F91A926}"/>
    <dgm:cxn modelId="{10C717EE-8298-4078-A0EA-11A569BB315E}" type="presOf" srcId="{C85EF52F-798F-431A-9A6C-1FE954759673}" destId="{0A0ACA94-E979-4DE0-A30C-558C5A47F378}" srcOrd="0" destOrd="0" presId="urn:microsoft.com/office/officeart/2018/5/layout/IconCircleLabelList"/>
    <dgm:cxn modelId="{DEB845EE-3962-4C52-8C56-62E36D84F3A3}" type="presOf" srcId="{27858552-DA0B-4EC6-9B73-20EF7FC0F95C}" destId="{FF20273F-048E-4759-B35A-7B5D47B23BCE}" srcOrd="0" destOrd="0" presId="urn:microsoft.com/office/officeart/2018/5/layout/IconCircleLabelList"/>
    <dgm:cxn modelId="{55C99484-0EEE-4291-9439-8AC29DC95379}" type="presParOf" srcId="{D858AD96-E6C8-48E0-9D0D-C0A1F8BE377A}" destId="{77A950D1-462C-4F21-B0B7-7F0534C51F13}" srcOrd="0" destOrd="0" presId="urn:microsoft.com/office/officeart/2018/5/layout/IconCircleLabelList"/>
    <dgm:cxn modelId="{D0DECBF9-DDD8-4F04-A6D7-6238D5D576CB}" type="presParOf" srcId="{77A950D1-462C-4F21-B0B7-7F0534C51F13}" destId="{CE8AA103-D0FB-465C-8EE4-2E91DF4120B6}" srcOrd="0" destOrd="0" presId="urn:microsoft.com/office/officeart/2018/5/layout/IconCircleLabelList"/>
    <dgm:cxn modelId="{0DDFDCA3-0F6F-4708-B04F-ECF6178B20A9}" type="presParOf" srcId="{77A950D1-462C-4F21-B0B7-7F0534C51F13}" destId="{DEBD844F-A562-4547-B750-628FCFEF80BC}" srcOrd="1" destOrd="0" presId="urn:microsoft.com/office/officeart/2018/5/layout/IconCircleLabelList"/>
    <dgm:cxn modelId="{F5B454B1-A8D2-4FA0-B8D9-60D1C3A93607}" type="presParOf" srcId="{77A950D1-462C-4F21-B0B7-7F0534C51F13}" destId="{CC410CAC-1A95-4324-98CD-E9E42322D219}" srcOrd="2" destOrd="0" presId="urn:microsoft.com/office/officeart/2018/5/layout/IconCircleLabelList"/>
    <dgm:cxn modelId="{F823D5FA-7846-4633-B383-399B4DDD76AA}" type="presParOf" srcId="{77A950D1-462C-4F21-B0B7-7F0534C51F13}" destId="{FF20273F-048E-4759-B35A-7B5D47B23BCE}" srcOrd="3" destOrd="0" presId="urn:microsoft.com/office/officeart/2018/5/layout/IconCircleLabelList"/>
    <dgm:cxn modelId="{00DD7A9F-D993-49D8-96EB-CA2F66064610}" type="presParOf" srcId="{D858AD96-E6C8-48E0-9D0D-C0A1F8BE377A}" destId="{E37493FE-4A43-4377-8F37-76A584F52ACA}" srcOrd="1" destOrd="0" presId="urn:microsoft.com/office/officeart/2018/5/layout/IconCircleLabelList"/>
    <dgm:cxn modelId="{4FF1F569-4DC1-4DCC-9252-9AAC24718AC9}" type="presParOf" srcId="{D858AD96-E6C8-48E0-9D0D-C0A1F8BE377A}" destId="{83A3C12E-849C-47CB-8E5E-D7906E72D3DF}" srcOrd="2" destOrd="0" presId="urn:microsoft.com/office/officeart/2018/5/layout/IconCircleLabelList"/>
    <dgm:cxn modelId="{12692666-2347-4FC1-AA0A-E46A01208C0C}" type="presParOf" srcId="{83A3C12E-849C-47CB-8E5E-D7906E72D3DF}" destId="{B9BC9A3F-B2E7-4CC0-8A63-BDCC7B455022}" srcOrd="0" destOrd="0" presId="urn:microsoft.com/office/officeart/2018/5/layout/IconCircleLabelList"/>
    <dgm:cxn modelId="{BB0E786A-AA24-458B-BE4A-5B3CD51AA88C}" type="presParOf" srcId="{83A3C12E-849C-47CB-8E5E-D7906E72D3DF}" destId="{6CA06C41-F9E3-4E9B-A207-21BA681FB720}" srcOrd="1" destOrd="0" presId="urn:microsoft.com/office/officeart/2018/5/layout/IconCircleLabelList"/>
    <dgm:cxn modelId="{4365B823-BF19-499D-A066-DE646AE26CBE}" type="presParOf" srcId="{83A3C12E-849C-47CB-8E5E-D7906E72D3DF}" destId="{FDE4C8A2-EF3D-430A-9587-320F5B5C0653}" srcOrd="2" destOrd="0" presId="urn:microsoft.com/office/officeart/2018/5/layout/IconCircleLabelList"/>
    <dgm:cxn modelId="{21FB96DA-21A8-435E-80C0-852D91279A06}" type="presParOf" srcId="{83A3C12E-849C-47CB-8E5E-D7906E72D3DF}" destId="{0A0ACA94-E979-4DE0-A30C-558C5A47F378}" srcOrd="3" destOrd="0" presId="urn:microsoft.com/office/officeart/2018/5/layout/IconCircleLabelList"/>
    <dgm:cxn modelId="{E8599008-71CB-41D4-8A4B-2680ADFE5C7F}" type="presParOf" srcId="{D858AD96-E6C8-48E0-9D0D-C0A1F8BE377A}" destId="{7A8296CE-25BF-4A73-9011-918AD0733745}" srcOrd="3" destOrd="0" presId="urn:microsoft.com/office/officeart/2018/5/layout/IconCircleLabelList"/>
    <dgm:cxn modelId="{B93C834B-F1D3-42F9-AD93-0D7BDF571116}" type="presParOf" srcId="{D858AD96-E6C8-48E0-9D0D-C0A1F8BE377A}" destId="{3771872D-0907-410D-9BD9-C90D08BDEE1C}" srcOrd="4" destOrd="0" presId="urn:microsoft.com/office/officeart/2018/5/layout/IconCircleLabelList"/>
    <dgm:cxn modelId="{FE1C180D-7263-4C06-9F63-11F5A05E0208}" type="presParOf" srcId="{3771872D-0907-410D-9BD9-C90D08BDEE1C}" destId="{D4879713-B307-48D5-AB69-010A6F7DCD60}" srcOrd="0" destOrd="0" presId="urn:microsoft.com/office/officeart/2018/5/layout/IconCircleLabelList"/>
    <dgm:cxn modelId="{F4AA3CFF-A683-48F3-B3B3-5FA30CF52E3C}" type="presParOf" srcId="{3771872D-0907-410D-9BD9-C90D08BDEE1C}" destId="{78387A31-247F-433D-B226-6FD2985360B1}" srcOrd="1" destOrd="0" presId="urn:microsoft.com/office/officeart/2018/5/layout/IconCircleLabelList"/>
    <dgm:cxn modelId="{B9C17AC8-0421-4393-B7FB-2712B3FF1914}" type="presParOf" srcId="{3771872D-0907-410D-9BD9-C90D08BDEE1C}" destId="{8D0BFB81-A49A-4CCE-B93C-0A30B50AD1F4}" srcOrd="2" destOrd="0" presId="urn:microsoft.com/office/officeart/2018/5/layout/IconCircleLabelList"/>
    <dgm:cxn modelId="{138FBE31-7894-4C91-8302-C43576ABAF3A}" type="presParOf" srcId="{3771872D-0907-410D-9BD9-C90D08BDEE1C}" destId="{99F11B76-63DB-4CE3-AE8A-CA2123196B86}" srcOrd="3" destOrd="0" presId="urn:microsoft.com/office/officeart/2018/5/layout/IconCircleLabelList"/>
    <dgm:cxn modelId="{E3FBC7C7-39CD-43C5-853F-711817C69AF4}" type="presParOf" srcId="{D858AD96-E6C8-48E0-9D0D-C0A1F8BE377A}" destId="{4A23ADE3-CB00-4E1C-BB76-16FF2165F8F0}" srcOrd="5" destOrd="0" presId="urn:microsoft.com/office/officeart/2018/5/layout/IconCircleLabelList"/>
    <dgm:cxn modelId="{93C9DBFE-9A5D-466C-8804-BB9AADD3A493}" type="presParOf" srcId="{D858AD96-E6C8-48E0-9D0D-C0A1F8BE377A}" destId="{10847F5F-0FDE-4507-8578-DD56FEA81F76}" srcOrd="6" destOrd="0" presId="urn:microsoft.com/office/officeart/2018/5/layout/IconCircleLabelList"/>
    <dgm:cxn modelId="{C450699F-3E3D-4516-8532-BEF70B83EF6A}" type="presParOf" srcId="{10847F5F-0FDE-4507-8578-DD56FEA81F76}" destId="{9E2C579F-0F5C-450A-91CB-21DD5AA0302E}" srcOrd="0" destOrd="0" presId="urn:microsoft.com/office/officeart/2018/5/layout/IconCircleLabelList"/>
    <dgm:cxn modelId="{383D1A65-D3F5-4BD1-9628-31C6AA3A83B2}" type="presParOf" srcId="{10847F5F-0FDE-4507-8578-DD56FEA81F76}" destId="{855990CA-26A8-4AB0-8A87-16A148894D87}" srcOrd="1" destOrd="0" presId="urn:microsoft.com/office/officeart/2018/5/layout/IconCircleLabelList"/>
    <dgm:cxn modelId="{45F27C11-9330-402E-A242-398FAB02881E}" type="presParOf" srcId="{10847F5F-0FDE-4507-8578-DD56FEA81F76}" destId="{2AFA5414-CEA5-4BF7-A0B0-D458EDAD3EE6}" srcOrd="2" destOrd="0" presId="urn:microsoft.com/office/officeart/2018/5/layout/IconCircleLabelList"/>
    <dgm:cxn modelId="{075CE5FB-758C-4F81-AA76-7E744244A95F}" type="presParOf" srcId="{10847F5F-0FDE-4507-8578-DD56FEA81F76}" destId="{A92A8198-6915-46F5-A48D-81E573804A3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47FB76-2B30-4196-8E7A-E82836CC932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BDB53C7-A034-462D-9635-947353E1AAB9}">
      <dgm:prSet custT="1"/>
      <dgm:spPr/>
      <dgm:t>
        <a:bodyPr/>
        <a:lstStyle/>
        <a:p>
          <a:r>
            <a:rPr lang="en-US" sz="1600" b="1" dirty="0">
              <a:latin typeface="Times New Roman" panose="02020603050405020304" pitchFamily="18" charset="0"/>
              <a:cs typeface="Times New Roman" panose="02020603050405020304" pitchFamily="18" charset="0"/>
            </a:rPr>
            <a:t>[1] Solar cycle dependence of polar cap patch activity Received 19 September 2000; revised 16 March 2001; accepted 25 October 2001; published 21 February 2002. B. S. Dandekar</a:t>
          </a:r>
          <a:endParaRPr lang="en-US" sz="1600" dirty="0">
            <a:latin typeface="Times New Roman" panose="02020603050405020304" pitchFamily="18" charset="0"/>
            <a:cs typeface="Times New Roman" panose="02020603050405020304" pitchFamily="18" charset="0"/>
          </a:endParaRPr>
        </a:p>
      </dgm:t>
    </dgm:pt>
    <dgm:pt modelId="{E1E28862-9715-4851-A158-00B989F82D60}" type="parTrans" cxnId="{589E1074-5E31-46B4-ACC4-F51E5490C15D}">
      <dgm:prSet/>
      <dgm:spPr/>
      <dgm:t>
        <a:bodyPr/>
        <a:lstStyle/>
        <a:p>
          <a:endParaRPr lang="en-US"/>
        </a:p>
      </dgm:t>
    </dgm:pt>
    <dgm:pt modelId="{1E5A3B66-CC5E-4349-9474-93F40A6E6B14}" type="sibTrans" cxnId="{589E1074-5E31-46B4-ACC4-F51E5490C15D}">
      <dgm:prSet/>
      <dgm:spPr/>
      <dgm:t>
        <a:bodyPr/>
        <a:lstStyle/>
        <a:p>
          <a:endParaRPr lang="en-US"/>
        </a:p>
      </dgm:t>
    </dgm:pt>
    <dgm:pt modelId="{0C038323-A9CB-4EAE-BE4C-42193AF95B7B}">
      <dgm:prSet custT="1"/>
      <dgm:spPr/>
      <dgm:t>
        <a:bodyPr/>
        <a:lstStyle/>
        <a:p>
          <a:r>
            <a:rPr lang="en-US" sz="1600" b="1" dirty="0">
              <a:latin typeface="Times New Roman" panose="02020603050405020304" pitchFamily="18" charset="0"/>
              <a:cs typeface="Times New Roman" panose="02020603050405020304" pitchFamily="18" charset="0"/>
            </a:rPr>
            <a:t>[2] SOLARCAP: Super Capacitor Buffering of Solar Energy for Self-Sustainable Field Systems Amal </a:t>
          </a:r>
          <a:r>
            <a:rPr lang="en-US" sz="1600" b="1" dirty="0" err="1">
              <a:latin typeface="Times New Roman" panose="02020603050405020304" pitchFamily="18" charset="0"/>
              <a:cs typeface="Times New Roman" panose="02020603050405020304" pitchFamily="18" charset="0"/>
            </a:rPr>
            <a:t>Fahad,Tolga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Soyata,Tai</a:t>
          </a:r>
          <a:r>
            <a:rPr lang="en-US" sz="1600" b="1" dirty="0">
              <a:latin typeface="Times New Roman" panose="02020603050405020304" pitchFamily="18" charset="0"/>
              <a:cs typeface="Times New Roman" panose="02020603050405020304" pitchFamily="18" charset="0"/>
            </a:rPr>
            <a:t> Wang, Gaurav Sharma, Wendi </a:t>
          </a:r>
          <a:r>
            <a:rPr lang="en-US" sz="1600" b="1" dirty="0" err="1">
              <a:latin typeface="Times New Roman" panose="02020603050405020304" pitchFamily="18" charset="0"/>
              <a:cs typeface="Times New Roman" panose="02020603050405020304" pitchFamily="18" charset="0"/>
            </a:rPr>
            <a:t>Heinzelman</a:t>
          </a:r>
          <a:r>
            <a:rPr lang="en-US" sz="1600" b="1" dirty="0">
              <a:latin typeface="Times New Roman" panose="02020603050405020304" pitchFamily="18" charset="0"/>
              <a:cs typeface="Times New Roman" panose="02020603050405020304" pitchFamily="18" charset="0"/>
            </a:rPr>
            <a:t>, Kai Shen </a:t>
          </a:r>
          <a:endParaRPr lang="en-US" sz="1600" dirty="0">
            <a:latin typeface="Times New Roman" panose="02020603050405020304" pitchFamily="18" charset="0"/>
            <a:cs typeface="Times New Roman" panose="02020603050405020304" pitchFamily="18" charset="0"/>
          </a:endParaRPr>
        </a:p>
      </dgm:t>
    </dgm:pt>
    <dgm:pt modelId="{91045F71-6B84-4E61-9E79-811DA57B6ACA}" type="parTrans" cxnId="{7C310F04-B076-42D5-BE33-F36656019544}">
      <dgm:prSet/>
      <dgm:spPr/>
      <dgm:t>
        <a:bodyPr/>
        <a:lstStyle/>
        <a:p>
          <a:endParaRPr lang="en-US"/>
        </a:p>
      </dgm:t>
    </dgm:pt>
    <dgm:pt modelId="{2E5B4761-1825-4596-8D74-AF3CE52F11DB}" type="sibTrans" cxnId="{7C310F04-B076-42D5-BE33-F36656019544}">
      <dgm:prSet/>
      <dgm:spPr/>
      <dgm:t>
        <a:bodyPr/>
        <a:lstStyle/>
        <a:p>
          <a:endParaRPr lang="en-US"/>
        </a:p>
      </dgm:t>
    </dgm:pt>
    <dgm:pt modelId="{5BDEFD82-6BF4-48B7-B4B8-F97FE739E45B}">
      <dgm:prSet custT="1"/>
      <dgm:spPr/>
      <dgm:t>
        <a:bodyPr/>
        <a:lstStyle/>
        <a:p>
          <a:r>
            <a:rPr lang="en-US" sz="1600" b="1" dirty="0">
              <a:latin typeface="Times New Roman" panose="02020603050405020304" pitchFamily="18" charset="0"/>
              <a:cs typeface="Times New Roman" panose="02020603050405020304" pitchFamily="18" charset="0"/>
            </a:rPr>
            <a:t>]3] Autonomous Solar Smart Cap (ASSC) for Pedestrian Safety Sidhu, Assistant Professor (IEEE member), Department of Electronics and Communication Engineering Punjabi University Patiala-2017 IEEE</a:t>
          </a:r>
          <a:endParaRPr lang="en-US" sz="1600" dirty="0">
            <a:latin typeface="Times New Roman" panose="02020603050405020304" pitchFamily="18" charset="0"/>
            <a:cs typeface="Times New Roman" panose="02020603050405020304" pitchFamily="18" charset="0"/>
          </a:endParaRPr>
        </a:p>
      </dgm:t>
    </dgm:pt>
    <dgm:pt modelId="{8AAC1DB2-5F73-47E5-A30E-562BCA4E696C}" type="parTrans" cxnId="{B063CF0A-DA88-4DCB-9F69-5263752EA2FC}">
      <dgm:prSet/>
      <dgm:spPr/>
      <dgm:t>
        <a:bodyPr/>
        <a:lstStyle/>
        <a:p>
          <a:endParaRPr lang="en-US"/>
        </a:p>
      </dgm:t>
    </dgm:pt>
    <dgm:pt modelId="{6369F663-68FA-4C1E-9F7F-2F786BB8B5DB}" type="sibTrans" cxnId="{B063CF0A-DA88-4DCB-9F69-5263752EA2FC}">
      <dgm:prSet/>
      <dgm:spPr/>
      <dgm:t>
        <a:bodyPr/>
        <a:lstStyle/>
        <a:p>
          <a:endParaRPr lang="en-US"/>
        </a:p>
      </dgm:t>
    </dgm:pt>
    <dgm:pt modelId="{8CD6602A-7046-401E-A0F7-BB37CCDA0111}">
      <dgm:prSet custT="1"/>
      <dgm:spPr/>
      <dgm:t>
        <a:bodyPr/>
        <a:lstStyle/>
        <a:p>
          <a:r>
            <a:rPr lang="en-US" sz="1500" b="1" dirty="0"/>
            <a:t>[</a:t>
          </a:r>
          <a:r>
            <a:rPr lang="en-US" sz="1600" b="1" dirty="0">
              <a:latin typeface="Times New Roman" panose="02020603050405020304" pitchFamily="18" charset="0"/>
              <a:cs typeface="Times New Roman" panose="02020603050405020304" pitchFamily="18" charset="0"/>
            </a:rPr>
            <a:t>4] UR-</a:t>
          </a:r>
          <a:r>
            <a:rPr lang="en-US" sz="1600" b="1" dirty="0" err="1">
              <a:latin typeface="Times New Roman" panose="02020603050405020304" pitchFamily="18" charset="0"/>
              <a:cs typeface="Times New Roman" panose="02020603050405020304" pitchFamily="18" charset="0"/>
            </a:rPr>
            <a:t>SolarCap</a:t>
          </a:r>
          <a:r>
            <a:rPr lang="en-US" sz="1600" b="1" dirty="0">
              <a:latin typeface="Times New Roman" panose="02020603050405020304" pitchFamily="18" charset="0"/>
              <a:cs typeface="Times New Roman" panose="02020603050405020304" pitchFamily="18" charset="0"/>
            </a:rPr>
            <a:t>: An Open-Source Intelligent Auto-Wakeup Solar Energy Harvesting System for Supercapacitor Based Energy Buffering </a:t>
          </a:r>
          <a:r>
            <a:rPr lang="en-US" sz="1600" b="1" dirty="0" err="1">
              <a:latin typeface="Times New Roman" panose="02020603050405020304" pitchFamily="18" charset="0"/>
              <a:cs typeface="Times New Roman" panose="02020603050405020304" pitchFamily="18" charset="0"/>
            </a:rPr>
            <a:t>Moeen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Hassanalieragh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Tolga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Soyata</a:t>
          </a:r>
          <a:r>
            <a:rPr lang="en-US" sz="1600" b="1" dirty="0">
              <a:latin typeface="Times New Roman" panose="02020603050405020304" pitchFamily="18" charset="0"/>
              <a:cs typeface="Times New Roman" panose="02020603050405020304" pitchFamily="18" charset="0"/>
            </a:rPr>
            <a:t>, Andrew Nadeau, Gaurav Sharma, Department of Electrical and Computer Engineering, University of Rochester, Rochester-2017 IEE</a:t>
          </a:r>
          <a:endParaRPr lang="en-US" sz="1600" dirty="0">
            <a:latin typeface="Times New Roman" panose="02020603050405020304" pitchFamily="18" charset="0"/>
            <a:cs typeface="Times New Roman" panose="02020603050405020304" pitchFamily="18" charset="0"/>
          </a:endParaRPr>
        </a:p>
      </dgm:t>
    </dgm:pt>
    <dgm:pt modelId="{37CE0C6F-7E68-4C26-A85D-18045F93E603}" type="parTrans" cxnId="{F364798F-D7E0-4E40-93FC-F3CF7B5056F0}">
      <dgm:prSet/>
      <dgm:spPr/>
      <dgm:t>
        <a:bodyPr/>
        <a:lstStyle/>
        <a:p>
          <a:endParaRPr lang="en-US"/>
        </a:p>
      </dgm:t>
    </dgm:pt>
    <dgm:pt modelId="{5D70AF49-7FFB-4CBF-A939-52B8A3644268}" type="sibTrans" cxnId="{F364798F-D7E0-4E40-93FC-F3CF7B5056F0}">
      <dgm:prSet/>
      <dgm:spPr/>
      <dgm:t>
        <a:bodyPr/>
        <a:lstStyle/>
        <a:p>
          <a:endParaRPr lang="en-US"/>
        </a:p>
      </dgm:t>
    </dgm:pt>
    <dgm:pt modelId="{06B521F9-D9E8-48BE-AA5C-01DAE19C425A}">
      <dgm:prSet custT="1"/>
      <dgm:spPr/>
      <dgm:t>
        <a:bodyPr/>
        <a:lstStyle/>
        <a:p>
          <a:r>
            <a:rPr lang="en-US" sz="1600" b="1" dirty="0">
              <a:latin typeface="Times New Roman" panose="02020603050405020304" pitchFamily="18" charset="0"/>
              <a:cs typeface="Times New Roman" panose="02020603050405020304" pitchFamily="18" charset="0"/>
            </a:rPr>
            <a:t>[5] Solar Powered Fan Cap For Outdoor Workers, Badri Narayan </a:t>
          </a:r>
          <a:r>
            <a:rPr lang="en-US" sz="1600" b="1" dirty="0" err="1">
              <a:latin typeface="Times New Roman" panose="02020603050405020304" pitchFamily="18" charset="0"/>
              <a:cs typeface="Times New Roman" panose="02020603050405020304" pitchFamily="18" charset="0"/>
            </a:rPr>
            <a:t>Mohapatra,Department</a:t>
          </a:r>
          <a:r>
            <a:rPr lang="en-US" sz="1600" b="1" dirty="0">
              <a:latin typeface="Times New Roman" panose="02020603050405020304" pitchFamily="18" charset="0"/>
              <a:cs typeface="Times New Roman" panose="02020603050405020304" pitchFamily="18" charset="0"/>
            </a:rPr>
            <a:t> of Instrumentation, AISSMS IOIT, Pune, INDIA,10, January 2020-IEEE</a:t>
          </a:r>
          <a:endParaRPr lang="en-US" sz="1600" dirty="0">
            <a:latin typeface="Times New Roman" panose="02020603050405020304" pitchFamily="18" charset="0"/>
            <a:cs typeface="Times New Roman" panose="02020603050405020304" pitchFamily="18" charset="0"/>
          </a:endParaRPr>
        </a:p>
      </dgm:t>
    </dgm:pt>
    <dgm:pt modelId="{774CDD5E-6B26-422F-9CB1-518DE0245BDE}" type="parTrans" cxnId="{583780BD-8387-478C-988E-A4FF8FEFA9E9}">
      <dgm:prSet/>
      <dgm:spPr/>
      <dgm:t>
        <a:bodyPr/>
        <a:lstStyle/>
        <a:p>
          <a:endParaRPr lang="en-US"/>
        </a:p>
      </dgm:t>
    </dgm:pt>
    <dgm:pt modelId="{EF8E7B54-6D5E-40D4-A126-8B1416F1C5CC}" type="sibTrans" cxnId="{583780BD-8387-478C-988E-A4FF8FEFA9E9}">
      <dgm:prSet/>
      <dgm:spPr/>
      <dgm:t>
        <a:bodyPr/>
        <a:lstStyle/>
        <a:p>
          <a:endParaRPr lang="en-US"/>
        </a:p>
      </dgm:t>
    </dgm:pt>
    <dgm:pt modelId="{B25B8C44-F374-49ED-B365-B6F810848A0A}" type="pres">
      <dgm:prSet presAssocID="{6A47FB76-2B30-4196-8E7A-E82836CC9329}" presName="vert0" presStyleCnt="0">
        <dgm:presLayoutVars>
          <dgm:dir/>
          <dgm:animOne val="branch"/>
          <dgm:animLvl val="lvl"/>
        </dgm:presLayoutVars>
      </dgm:prSet>
      <dgm:spPr/>
    </dgm:pt>
    <dgm:pt modelId="{F5BA3F8F-D403-4E14-AE39-08F2DB6B7C04}" type="pres">
      <dgm:prSet presAssocID="{CBDB53C7-A034-462D-9635-947353E1AAB9}" presName="thickLine" presStyleLbl="alignNode1" presStyleIdx="0" presStyleCnt="5"/>
      <dgm:spPr/>
    </dgm:pt>
    <dgm:pt modelId="{B93FECD5-8642-4F84-8CB0-08ADD8EBCE34}" type="pres">
      <dgm:prSet presAssocID="{CBDB53C7-A034-462D-9635-947353E1AAB9}" presName="horz1" presStyleCnt="0"/>
      <dgm:spPr/>
    </dgm:pt>
    <dgm:pt modelId="{70EF3069-D953-4960-9374-9CC377A09501}" type="pres">
      <dgm:prSet presAssocID="{CBDB53C7-A034-462D-9635-947353E1AAB9}" presName="tx1" presStyleLbl="revTx" presStyleIdx="0" presStyleCnt="5"/>
      <dgm:spPr/>
    </dgm:pt>
    <dgm:pt modelId="{BBADED98-1BF9-41BD-98AF-B8651284B772}" type="pres">
      <dgm:prSet presAssocID="{CBDB53C7-A034-462D-9635-947353E1AAB9}" presName="vert1" presStyleCnt="0"/>
      <dgm:spPr/>
    </dgm:pt>
    <dgm:pt modelId="{E4D0B0F8-74F5-4B6D-9E5A-DB8B7EAC10D9}" type="pres">
      <dgm:prSet presAssocID="{0C038323-A9CB-4EAE-BE4C-42193AF95B7B}" presName="thickLine" presStyleLbl="alignNode1" presStyleIdx="1" presStyleCnt="5"/>
      <dgm:spPr/>
    </dgm:pt>
    <dgm:pt modelId="{24EB0E7F-5712-406C-A750-20CB2358ABA2}" type="pres">
      <dgm:prSet presAssocID="{0C038323-A9CB-4EAE-BE4C-42193AF95B7B}" presName="horz1" presStyleCnt="0"/>
      <dgm:spPr/>
    </dgm:pt>
    <dgm:pt modelId="{E50A98CE-0B13-44F9-B017-63F483A1ED27}" type="pres">
      <dgm:prSet presAssocID="{0C038323-A9CB-4EAE-BE4C-42193AF95B7B}" presName="tx1" presStyleLbl="revTx" presStyleIdx="1" presStyleCnt="5"/>
      <dgm:spPr/>
    </dgm:pt>
    <dgm:pt modelId="{8474AD26-1415-4FBB-82B1-54B596CB38F4}" type="pres">
      <dgm:prSet presAssocID="{0C038323-A9CB-4EAE-BE4C-42193AF95B7B}" presName="vert1" presStyleCnt="0"/>
      <dgm:spPr/>
    </dgm:pt>
    <dgm:pt modelId="{68D4DE51-6FDC-4906-AA01-EC8A820BAC5F}" type="pres">
      <dgm:prSet presAssocID="{5BDEFD82-6BF4-48B7-B4B8-F97FE739E45B}" presName="thickLine" presStyleLbl="alignNode1" presStyleIdx="2" presStyleCnt="5"/>
      <dgm:spPr/>
    </dgm:pt>
    <dgm:pt modelId="{132F9E33-F29A-42E6-A6B6-17FA76663C6A}" type="pres">
      <dgm:prSet presAssocID="{5BDEFD82-6BF4-48B7-B4B8-F97FE739E45B}" presName="horz1" presStyleCnt="0"/>
      <dgm:spPr/>
    </dgm:pt>
    <dgm:pt modelId="{4E11967D-AAAB-42A5-BE7D-E62D8B249508}" type="pres">
      <dgm:prSet presAssocID="{5BDEFD82-6BF4-48B7-B4B8-F97FE739E45B}" presName="tx1" presStyleLbl="revTx" presStyleIdx="2" presStyleCnt="5"/>
      <dgm:spPr/>
    </dgm:pt>
    <dgm:pt modelId="{A180DA57-6D33-484B-97EB-03A9776C948C}" type="pres">
      <dgm:prSet presAssocID="{5BDEFD82-6BF4-48B7-B4B8-F97FE739E45B}" presName="vert1" presStyleCnt="0"/>
      <dgm:spPr/>
    </dgm:pt>
    <dgm:pt modelId="{C75B078B-8C71-40DC-9FC1-B7E29A135A3F}" type="pres">
      <dgm:prSet presAssocID="{8CD6602A-7046-401E-A0F7-BB37CCDA0111}" presName="thickLine" presStyleLbl="alignNode1" presStyleIdx="3" presStyleCnt="5"/>
      <dgm:spPr/>
    </dgm:pt>
    <dgm:pt modelId="{33306C6A-DFEC-406C-AEAB-7CAEC08966D1}" type="pres">
      <dgm:prSet presAssocID="{8CD6602A-7046-401E-A0F7-BB37CCDA0111}" presName="horz1" presStyleCnt="0"/>
      <dgm:spPr/>
    </dgm:pt>
    <dgm:pt modelId="{9E66CF5D-FB39-47DB-AB4B-A4C674E04446}" type="pres">
      <dgm:prSet presAssocID="{8CD6602A-7046-401E-A0F7-BB37CCDA0111}" presName="tx1" presStyleLbl="revTx" presStyleIdx="3" presStyleCnt="5"/>
      <dgm:spPr/>
    </dgm:pt>
    <dgm:pt modelId="{22B6BDF5-1B76-4D84-B938-B9B24B1B6A92}" type="pres">
      <dgm:prSet presAssocID="{8CD6602A-7046-401E-A0F7-BB37CCDA0111}" presName="vert1" presStyleCnt="0"/>
      <dgm:spPr/>
    </dgm:pt>
    <dgm:pt modelId="{1FDB9986-C1BF-4427-A09D-DC5C80CC6F26}" type="pres">
      <dgm:prSet presAssocID="{06B521F9-D9E8-48BE-AA5C-01DAE19C425A}" presName="thickLine" presStyleLbl="alignNode1" presStyleIdx="4" presStyleCnt="5"/>
      <dgm:spPr/>
    </dgm:pt>
    <dgm:pt modelId="{ADAA6413-54EC-4802-8BD8-ACF15D65B995}" type="pres">
      <dgm:prSet presAssocID="{06B521F9-D9E8-48BE-AA5C-01DAE19C425A}" presName="horz1" presStyleCnt="0"/>
      <dgm:spPr/>
    </dgm:pt>
    <dgm:pt modelId="{8A1F7171-AA16-4E47-95CC-D58B9CBAB925}" type="pres">
      <dgm:prSet presAssocID="{06B521F9-D9E8-48BE-AA5C-01DAE19C425A}" presName="tx1" presStyleLbl="revTx" presStyleIdx="4" presStyleCnt="5"/>
      <dgm:spPr/>
    </dgm:pt>
    <dgm:pt modelId="{91B9ABC5-6D76-4948-B4F3-F09C9AF265EC}" type="pres">
      <dgm:prSet presAssocID="{06B521F9-D9E8-48BE-AA5C-01DAE19C425A}" presName="vert1" presStyleCnt="0"/>
      <dgm:spPr/>
    </dgm:pt>
  </dgm:ptLst>
  <dgm:cxnLst>
    <dgm:cxn modelId="{7C310F04-B076-42D5-BE33-F36656019544}" srcId="{6A47FB76-2B30-4196-8E7A-E82836CC9329}" destId="{0C038323-A9CB-4EAE-BE4C-42193AF95B7B}" srcOrd="1" destOrd="0" parTransId="{91045F71-6B84-4E61-9E79-811DA57B6ACA}" sibTransId="{2E5B4761-1825-4596-8D74-AF3CE52F11DB}"/>
    <dgm:cxn modelId="{B063CF0A-DA88-4DCB-9F69-5263752EA2FC}" srcId="{6A47FB76-2B30-4196-8E7A-E82836CC9329}" destId="{5BDEFD82-6BF4-48B7-B4B8-F97FE739E45B}" srcOrd="2" destOrd="0" parTransId="{8AAC1DB2-5F73-47E5-A30E-562BCA4E696C}" sibTransId="{6369F663-68FA-4C1E-9F7F-2F786BB8B5DB}"/>
    <dgm:cxn modelId="{29064E71-D789-4561-AD25-0D0C0049AA91}" type="presOf" srcId="{6A47FB76-2B30-4196-8E7A-E82836CC9329}" destId="{B25B8C44-F374-49ED-B365-B6F810848A0A}" srcOrd="0" destOrd="0" presId="urn:microsoft.com/office/officeart/2008/layout/LinedList"/>
    <dgm:cxn modelId="{589E1074-5E31-46B4-ACC4-F51E5490C15D}" srcId="{6A47FB76-2B30-4196-8E7A-E82836CC9329}" destId="{CBDB53C7-A034-462D-9635-947353E1AAB9}" srcOrd="0" destOrd="0" parTransId="{E1E28862-9715-4851-A158-00B989F82D60}" sibTransId="{1E5A3B66-CC5E-4349-9474-93F40A6E6B14}"/>
    <dgm:cxn modelId="{472D997C-8C06-48BB-9BF2-560EF2752FCC}" type="presOf" srcId="{8CD6602A-7046-401E-A0F7-BB37CCDA0111}" destId="{9E66CF5D-FB39-47DB-AB4B-A4C674E04446}" srcOrd="0" destOrd="0" presId="urn:microsoft.com/office/officeart/2008/layout/LinedList"/>
    <dgm:cxn modelId="{F364798F-D7E0-4E40-93FC-F3CF7B5056F0}" srcId="{6A47FB76-2B30-4196-8E7A-E82836CC9329}" destId="{8CD6602A-7046-401E-A0F7-BB37CCDA0111}" srcOrd="3" destOrd="0" parTransId="{37CE0C6F-7E68-4C26-A85D-18045F93E603}" sibTransId="{5D70AF49-7FFB-4CBF-A939-52B8A3644268}"/>
    <dgm:cxn modelId="{25517F91-76A8-4581-809C-F9C8560E3D2C}" type="presOf" srcId="{CBDB53C7-A034-462D-9635-947353E1AAB9}" destId="{70EF3069-D953-4960-9374-9CC377A09501}" srcOrd="0" destOrd="0" presId="urn:microsoft.com/office/officeart/2008/layout/LinedList"/>
    <dgm:cxn modelId="{583780BD-8387-478C-988E-A4FF8FEFA9E9}" srcId="{6A47FB76-2B30-4196-8E7A-E82836CC9329}" destId="{06B521F9-D9E8-48BE-AA5C-01DAE19C425A}" srcOrd="4" destOrd="0" parTransId="{774CDD5E-6B26-422F-9CB1-518DE0245BDE}" sibTransId="{EF8E7B54-6D5E-40D4-A126-8B1416F1C5CC}"/>
    <dgm:cxn modelId="{2903CFC1-57F8-4D2A-AAE4-96D6056FEFF5}" type="presOf" srcId="{0C038323-A9CB-4EAE-BE4C-42193AF95B7B}" destId="{E50A98CE-0B13-44F9-B017-63F483A1ED27}" srcOrd="0" destOrd="0" presId="urn:microsoft.com/office/officeart/2008/layout/LinedList"/>
    <dgm:cxn modelId="{222AEEE6-2214-47BD-84CF-02AC5C087034}" type="presOf" srcId="{5BDEFD82-6BF4-48B7-B4B8-F97FE739E45B}" destId="{4E11967D-AAAB-42A5-BE7D-E62D8B249508}" srcOrd="0" destOrd="0" presId="urn:microsoft.com/office/officeart/2008/layout/LinedList"/>
    <dgm:cxn modelId="{87A4E7EA-473A-423B-BFF4-7434FB2CCADD}" type="presOf" srcId="{06B521F9-D9E8-48BE-AA5C-01DAE19C425A}" destId="{8A1F7171-AA16-4E47-95CC-D58B9CBAB925}" srcOrd="0" destOrd="0" presId="urn:microsoft.com/office/officeart/2008/layout/LinedList"/>
    <dgm:cxn modelId="{A971FA7F-1E72-4BF6-BA27-D9B36B11D1C1}" type="presParOf" srcId="{B25B8C44-F374-49ED-B365-B6F810848A0A}" destId="{F5BA3F8F-D403-4E14-AE39-08F2DB6B7C04}" srcOrd="0" destOrd="0" presId="urn:microsoft.com/office/officeart/2008/layout/LinedList"/>
    <dgm:cxn modelId="{3FFB8A78-E0BF-42DF-99BD-2335FB8485AA}" type="presParOf" srcId="{B25B8C44-F374-49ED-B365-B6F810848A0A}" destId="{B93FECD5-8642-4F84-8CB0-08ADD8EBCE34}" srcOrd="1" destOrd="0" presId="urn:microsoft.com/office/officeart/2008/layout/LinedList"/>
    <dgm:cxn modelId="{7C80D139-60D7-4FD0-BE12-0D109738430D}" type="presParOf" srcId="{B93FECD5-8642-4F84-8CB0-08ADD8EBCE34}" destId="{70EF3069-D953-4960-9374-9CC377A09501}" srcOrd="0" destOrd="0" presId="urn:microsoft.com/office/officeart/2008/layout/LinedList"/>
    <dgm:cxn modelId="{638E0719-7372-4821-A22F-4048DDE40542}" type="presParOf" srcId="{B93FECD5-8642-4F84-8CB0-08ADD8EBCE34}" destId="{BBADED98-1BF9-41BD-98AF-B8651284B772}" srcOrd="1" destOrd="0" presId="urn:microsoft.com/office/officeart/2008/layout/LinedList"/>
    <dgm:cxn modelId="{4648FA50-EF95-4A5D-BDF9-0FBFD75FCC5F}" type="presParOf" srcId="{B25B8C44-F374-49ED-B365-B6F810848A0A}" destId="{E4D0B0F8-74F5-4B6D-9E5A-DB8B7EAC10D9}" srcOrd="2" destOrd="0" presId="urn:microsoft.com/office/officeart/2008/layout/LinedList"/>
    <dgm:cxn modelId="{638AFD11-B6D9-409E-8CE1-DC176C7423F1}" type="presParOf" srcId="{B25B8C44-F374-49ED-B365-B6F810848A0A}" destId="{24EB0E7F-5712-406C-A750-20CB2358ABA2}" srcOrd="3" destOrd="0" presId="urn:microsoft.com/office/officeart/2008/layout/LinedList"/>
    <dgm:cxn modelId="{7CF75A93-3CEA-4F5A-9B0A-EFA55855F359}" type="presParOf" srcId="{24EB0E7F-5712-406C-A750-20CB2358ABA2}" destId="{E50A98CE-0B13-44F9-B017-63F483A1ED27}" srcOrd="0" destOrd="0" presId="urn:microsoft.com/office/officeart/2008/layout/LinedList"/>
    <dgm:cxn modelId="{373A5E3D-53F6-487D-B13C-6E535FD5A10B}" type="presParOf" srcId="{24EB0E7F-5712-406C-A750-20CB2358ABA2}" destId="{8474AD26-1415-4FBB-82B1-54B596CB38F4}" srcOrd="1" destOrd="0" presId="urn:microsoft.com/office/officeart/2008/layout/LinedList"/>
    <dgm:cxn modelId="{8F5EEC0C-5E5B-4A9F-BCE2-70C22C12F6A8}" type="presParOf" srcId="{B25B8C44-F374-49ED-B365-B6F810848A0A}" destId="{68D4DE51-6FDC-4906-AA01-EC8A820BAC5F}" srcOrd="4" destOrd="0" presId="urn:microsoft.com/office/officeart/2008/layout/LinedList"/>
    <dgm:cxn modelId="{2C356D5D-F2A5-43A1-A72B-C455E8AF99F5}" type="presParOf" srcId="{B25B8C44-F374-49ED-B365-B6F810848A0A}" destId="{132F9E33-F29A-42E6-A6B6-17FA76663C6A}" srcOrd="5" destOrd="0" presId="urn:microsoft.com/office/officeart/2008/layout/LinedList"/>
    <dgm:cxn modelId="{6E8C6AF4-5160-4754-B35B-6F2A761618AA}" type="presParOf" srcId="{132F9E33-F29A-42E6-A6B6-17FA76663C6A}" destId="{4E11967D-AAAB-42A5-BE7D-E62D8B249508}" srcOrd="0" destOrd="0" presId="urn:microsoft.com/office/officeart/2008/layout/LinedList"/>
    <dgm:cxn modelId="{F5F53BAA-8D80-4908-AFA0-95A60575B1D1}" type="presParOf" srcId="{132F9E33-F29A-42E6-A6B6-17FA76663C6A}" destId="{A180DA57-6D33-484B-97EB-03A9776C948C}" srcOrd="1" destOrd="0" presId="urn:microsoft.com/office/officeart/2008/layout/LinedList"/>
    <dgm:cxn modelId="{0CA4D276-199B-4786-9904-6FA46A8BA08E}" type="presParOf" srcId="{B25B8C44-F374-49ED-B365-B6F810848A0A}" destId="{C75B078B-8C71-40DC-9FC1-B7E29A135A3F}" srcOrd="6" destOrd="0" presId="urn:microsoft.com/office/officeart/2008/layout/LinedList"/>
    <dgm:cxn modelId="{579E75AA-DA02-426E-BFB0-65ED03639229}" type="presParOf" srcId="{B25B8C44-F374-49ED-B365-B6F810848A0A}" destId="{33306C6A-DFEC-406C-AEAB-7CAEC08966D1}" srcOrd="7" destOrd="0" presId="urn:microsoft.com/office/officeart/2008/layout/LinedList"/>
    <dgm:cxn modelId="{DC80A4C1-4315-490A-96E0-96340846E24E}" type="presParOf" srcId="{33306C6A-DFEC-406C-AEAB-7CAEC08966D1}" destId="{9E66CF5D-FB39-47DB-AB4B-A4C674E04446}" srcOrd="0" destOrd="0" presId="urn:microsoft.com/office/officeart/2008/layout/LinedList"/>
    <dgm:cxn modelId="{F61E704C-BE4F-4F44-A1F9-DC2738A38A00}" type="presParOf" srcId="{33306C6A-DFEC-406C-AEAB-7CAEC08966D1}" destId="{22B6BDF5-1B76-4D84-B938-B9B24B1B6A92}" srcOrd="1" destOrd="0" presId="urn:microsoft.com/office/officeart/2008/layout/LinedList"/>
    <dgm:cxn modelId="{209C1BFF-427A-4B8A-AD78-F5A6D412B6DD}" type="presParOf" srcId="{B25B8C44-F374-49ED-B365-B6F810848A0A}" destId="{1FDB9986-C1BF-4427-A09D-DC5C80CC6F26}" srcOrd="8" destOrd="0" presId="urn:microsoft.com/office/officeart/2008/layout/LinedList"/>
    <dgm:cxn modelId="{CB3E9A38-8E1B-4033-B8DD-EE4A780BFB99}" type="presParOf" srcId="{B25B8C44-F374-49ED-B365-B6F810848A0A}" destId="{ADAA6413-54EC-4802-8BD8-ACF15D65B995}" srcOrd="9" destOrd="0" presId="urn:microsoft.com/office/officeart/2008/layout/LinedList"/>
    <dgm:cxn modelId="{57E85B89-92D8-471D-8400-E85D6ACD1A27}" type="presParOf" srcId="{ADAA6413-54EC-4802-8BD8-ACF15D65B995}" destId="{8A1F7171-AA16-4E47-95CC-D58B9CBAB925}" srcOrd="0" destOrd="0" presId="urn:microsoft.com/office/officeart/2008/layout/LinedList"/>
    <dgm:cxn modelId="{B7247035-2CF1-462E-88FB-892CED64B15D}" type="presParOf" srcId="{ADAA6413-54EC-4802-8BD8-ACF15D65B995}" destId="{91B9ABC5-6D76-4948-B4F3-F09C9AF265E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8EA7D-D0CA-4084-B865-76E18C5C9496}">
      <dsp:nvSpPr>
        <dsp:cNvPr id="0" name=""/>
        <dsp:cNvSpPr/>
      </dsp:nvSpPr>
      <dsp:spPr>
        <a:xfrm>
          <a:off x="1200657" y="36883"/>
          <a:ext cx="1023252" cy="10232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69B30-8BF2-4B2F-B672-A54AC63157D9}">
      <dsp:nvSpPr>
        <dsp:cNvPr id="0" name=""/>
        <dsp:cNvSpPr/>
      </dsp:nvSpPr>
      <dsp:spPr>
        <a:xfrm>
          <a:off x="1415540" y="251766"/>
          <a:ext cx="593486" cy="5934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5CDDCF-AB8F-4A71-9286-BDDF329D31C8}">
      <dsp:nvSpPr>
        <dsp:cNvPr id="0" name=""/>
        <dsp:cNvSpPr/>
      </dsp:nvSpPr>
      <dsp:spPr>
        <a:xfrm>
          <a:off x="2443178" y="36883"/>
          <a:ext cx="2411952" cy="102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The solar panel converts sunlight into electrical energy. </a:t>
          </a:r>
          <a:endParaRPr lang="en-US" sz="1600" kern="1200"/>
        </a:p>
      </dsp:txBody>
      <dsp:txXfrm>
        <a:off x="2443178" y="36883"/>
        <a:ext cx="2411952" cy="1023252"/>
      </dsp:txXfrm>
    </dsp:sp>
    <dsp:sp modelId="{B21C1A8D-80BD-413F-B0E6-4B25E24E3A67}">
      <dsp:nvSpPr>
        <dsp:cNvPr id="0" name=""/>
        <dsp:cNvSpPr/>
      </dsp:nvSpPr>
      <dsp:spPr>
        <a:xfrm>
          <a:off x="5275395" y="36883"/>
          <a:ext cx="1023252" cy="10232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2523B-8A5E-4645-93CB-3DC90D86C2F1}">
      <dsp:nvSpPr>
        <dsp:cNvPr id="0" name=""/>
        <dsp:cNvSpPr/>
      </dsp:nvSpPr>
      <dsp:spPr>
        <a:xfrm>
          <a:off x="5490278" y="251766"/>
          <a:ext cx="593486" cy="5934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4611CB-266D-45D7-A5BF-9DAE8F1E2A8B}">
      <dsp:nvSpPr>
        <dsp:cNvPr id="0" name=""/>
        <dsp:cNvSpPr/>
      </dsp:nvSpPr>
      <dsp:spPr>
        <a:xfrm>
          <a:off x="6517916" y="36883"/>
          <a:ext cx="2411952" cy="102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This energy is stored in the battery. </a:t>
          </a:r>
          <a:endParaRPr lang="en-US" sz="1600" kern="1200"/>
        </a:p>
      </dsp:txBody>
      <dsp:txXfrm>
        <a:off x="6517916" y="36883"/>
        <a:ext cx="2411952" cy="1023252"/>
      </dsp:txXfrm>
    </dsp:sp>
    <dsp:sp modelId="{A00B7BEA-B3A5-4F94-A0A9-8E5C9F4B8D9B}">
      <dsp:nvSpPr>
        <dsp:cNvPr id="0" name=""/>
        <dsp:cNvSpPr/>
      </dsp:nvSpPr>
      <dsp:spPr>
        <a:xfrm>
          <a:off x="1200657" y="1494408"/>
          <a:ext cx="1023252" cy="10232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5E21F-FB0A-44D9-ABB4-E927F5A21FAA}">
      <dsp:nvSpPr>
        <dsp:cNvPr id="0" name=""/>
        <dsp:cNvSpPr/>
      </dsp:nvSpPr>
      <dsp:spPr>
        <a:xfrm>
          <a:off x="1415540" y="1709291"/>
          <a:ext cx="593486" cy="5934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68434-E69B-40D6-B672-AC3035E71F5D}">
      <dsp:nvSpPr>
        <dsp:cNvPr id="0" name=""/>
        <dsp:cNvSpPr/>
      </dsp:nvSpPr>
      <dsp:spPr>
        <a:xfrm>
          <a:off x="2443178" y="1494408"/>
          <a:ext cx="2411952" cy="102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Battery power is used to run the fan. </a:t>
          </a:r>
          <a:endParaRPr lang="en-US" sz="1600" kern="1200"/>
        </a:p>
      </dsp:txBody>
      <dsp:txXfrm>
        <a:off x="2443178" y="1494408"/>
        <a:ext cx="2411952" cy="1023252"/>
      </dsp:txXfrm>
    </dsp:sp>
    <dsp:sp modelId="{FEE891B3-37E4-4030-88E0-78E89F815550}">
      <dsp:nvSpPr>
        <dsp:cNvPr id="0" name=""/>
        <dsp:cNvSpPr/>
      </dsp:nvSpPr>
      <dsp:spPr>
        <a:xfrm>
          <a:off x="5275395" y="1494408"/>
          <a:ext cx="1023252" cy="10232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FD33C-82DC-4FBA-9ABD-B62C3776508A}">
      <dsp:nvSpPr>
        <dsp:cNvPr id="0" name=""/>
        <dsp:cNvSpPr/>
      </dsp:nvSpPr>
      <dsp:spPr>
        <a:xfrm>
          <a:off x="5490278" y="1709291"/>
          <a:ext cx="593486" cy="5934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17369A-0EAD-486E-A778-F506E840FE65}">
      <dsp:nvSpPr>
        <dsp:cNvPr id="0" name=""/>
        <dsp:cNvSpPr/>
      </dsp:nvSpPr>
      <dsp:spPr>
        <a:xfrm>
          <a:off x="6517916" y="1494408"/>
          <a:ext cx="2411952" cy="102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It is also connected to the charging module wherein devices upto 5V can be charged.  </a:t>
          </a:r>
          <a:endParaRPr lang="en-US" sz="1600" kern="1200"/>
        </a:p>
      </dsp:txBody>
      <dsp:txXfrm>
        <a:off x="6517916" y="1494408"/>
        <a:ext cx="2411952" cy="1023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AA103-D0FB-465C-8EE4-2E91DF4120B6}">
      <dsp:nvSpPr>
        <dsp:cNvPr id="0" name=""/>
        <dsp:cNvSpPr/>
      </dsp:nvSpPr>
      <dsp:spPr>
        <a:xfrm>
          <a:off x="286684" y="2202"/>
          <a:ext cx="817066" cy="8170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D844F-A562-4547-B750-628FCFEF80BC}">
      <dsp:nvSpPr>
        <dsp:cNvPr id="0" name=""/>
        <dsp:cNvSpPr/>
      </dsp:nvSpPr>
      <dsp:spPr>
        <a:xfrm>
          <a:off x="460813" y="176331"/>
          <a:ext cx="468808" cy="46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0273F-048E-4759-B35A-7B5D47B23BCE}">
      <dsp:nvSpPr>
        <dsp:cNvPr id="0" name=""/>
        <dsp:cNvSpPr/>
      </dsp:nvSpPr>
      <dsp:spPr>
        <a:xfrm>
          <a:off x="25491" y="1073765"/>
          <a:ext cx="1339453" cy="63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We are getting 5.2V from the solar panel </a:t>
          </a:r>
        </a:p>
      </dsp:txBody>
      <dsp:txXfrm>
        <a:off x="25491" y="1073765"/>
        <a:ext cx="1339453" cy="636240"/>
      </dsp:txXfrm>
    </dsp:sp>
    <dsp:sp modelId="{B9BC9A3F-B2E7-4CC0-8A63-BDCC7B455022}">
      <dsp:nvSpPr>
        <dsp:cNvPr id="0" name=""/>
        <dsp:cNvSpPr/>
      </dsp:nvSpPr>
      <dsp:spPr>
        <a:xfrm>
          <a:off x="1860542" y="2202"/>
          <a:ext cx="817066" cy="8170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06C41-F9E3-4E9B-A207-21BA681FB720}">
      <dsp:nvSpPr>
        <dsp:cNvPr id="0" name=""/>
        <dsp:cNvSpPr/>
      </dsp:nvSpPr>
      <dsp:spPr>
        <a:xfrm>
          <a:off x="2034671" y="176331"/>
          <a:ext cx="468808" cy="46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ACA94-E979-4DE0-A30C-558C5A47F378}">
      <dsp:nvSpPr>
        <dsp:cNvPr id="0" name=""/>
        <dsp:cNvSpPr/>
      </dsp:nvSpPr>
      <dsp:spPr>
        <a:xfrm>
          <a:off x="1599348" y="1073765"/>
          <a:ext cx="1339453" cy="63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We are boosting the voltage using buck boost converter to around 12V</a:t>
          </a:r>
        </a:p>
      </dsp:txBody>
      <dsp:txXfrm>
        <a:off x="1599348" y="1073765"/>
        <a:ext cx="1339453" cy="636240"/>
      </dsp:txXfrm>
    </dsp:sp>
    <dsp:sp modelId="{D4879713-B307-48D5-AB69-010A6F7DCD60}">
      <dsp:nvSpPr>
        <dsp:cNvPr id="0" name=""/>
        <dsp:cNvSpPr/>
      </dsp:nvSpPr>
      <dsp:spPr>
        <a:xfrm>
          <a:off x="3434399" y="2202"/>
          <a:ext cx="817066" cy="8170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87A31-247F-433D-B226-6FD2985360B1}">
      <dsp:nvSpPr>
        <dsp:cNvPr id="0" name=""/>
        <dsp:cNvSpPr/>
      </dsp:nvSpPr>
      <dsp:spPr>
        <a:xfrm>
          <a:off x="3608528" y="176331"/>
          <a:ext cx="468808" cy="46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F11B76-63DB-4CE3-AE8A-CA2123196B86}">
      <dsp:nvSpPr>
        <dsp:cNvPr id="0" name=""/>
        <dsp:cNvSpPr/>
      </dsp:nvSpPr>
      <dsp:spPr>
        <a:xfrm>
          <a:off x="3173206" y="1073765"/>
          <a:ext cx="1339453" cy="63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output of the buck boost is given to LM7805 Voltage Regulator to regulate the voltage for 5V</a:t>
          </a:r>
        </a:p>
      </dsp:txBody>
      <dsp:txXfrm>
        <a:off x="3173206" y="1073765"/>
        <a:ext cx="1339453" cy="636240"/>
      </dsp:txXfrm>
    </dsp:sp>
    <dsp:sp modelId="{9E2C579F-0F5C-450A-91CB-21DD5AA0302E}">
      <dsp:nvSpPr>
        <dsp:cNvPr id="0" name=""/>
        <dsp:cNvSpPr/>
      </dsp:nvSpPr>
      <dsp:spPr>
        <a:xfrm>
          <a:off x="1860542" y="2044868"/>
          <a:ext cx="817066" cy="8170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990CA-26A8-4AB0-8A87-16A148894D87}">
      <dsp:nvSpPr>
        <dsp:cNvPr id="0" name=""/>
        <dsp:cNvSpPr/>
      </dsp:nvSpPr>
      <dsp:spPr>
        <a:xfrm>
          <a:off x="2034671" y="2218997"/>
          <a:ext cx="468808" cy="46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2A8198-6915-46F5-A48D-81E573804A38}">
      <dsp:nvSpPr>
        <dsp:cNvPr id="0" name=""/>
        <dsp:cNvSpPr/>
      </dsp:nvSpPr>
      <dsp:spPr>
        <a:xfrm>
          <a:off x="1599348" y="3116431"/>
          <a:ext cx="1339453" cy="63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output of the regulator is given to the USB header to power up the applications </a:t>
          </a:r>
        </a:p>
      </dsp:txBody>
      <dsp:txXfrm>
        <a:off x="1599348" y="3116431"/>
        <a:ext cx="1339453" cy="636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A3F8F-D403-4E14-AE39-08F2DB6B7C04}">
      <dsp:nvSpPr>
        <dsp:cNvPr id="0" name=""/>
        <dsp:cNvSpPr/>
      </dsp:nvSpPr>
      <dsp:spPr>
        <a:xfrm>
          <a:off x="0" y="450"/>
          <a:ext cx="10130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F3069-D953-4960-9374-9CC377A09501}">
      <dsp:nvSpPr>
        <dsp:cNvPr id="0" name=""/>
        <dsp:cNvSpPr/>
      </dsp:nvSpPr>
      <dsp:spPr>
        <a:xfrm>
          <a:off x="0" y="450"/>
          <a:ext cx="10130526"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[1] Solar cycle dependence of polar cap patch activity Received 19 September 2000; revised 16 March 2001; accepted 25 October 2001; published 21 February 2002. B. S. Dandekar</a:t>
          </a:r>
          <a:endParaRPr lang="en-US" sz="1600" kern="1200" dirty="0">
            <a:latin typeface="Times New Roman" panose="02020603050405020304" pitchFamily="18" charset="0"/>
            <a:cs typeface="Times New Roman" panose="02020603050405020304" pitchFamily="18" charset="0"/>
          </a:endParaRPr>
        </a:p>
      </dsp:txBody>
      <dsp:txXfrm>
        <a:off x="0" y="450"/>
        <a:ext cx="10130526" cy="738483"/>
      </dsp:txXfrm>
    </dsp:sp>
    <dsp:sp modelId="{E4D0B0F8-74F5-4B6D-9E5A-DB8B7EAC10D9}">
      <dsp:nvSpPr>
        <dsp:cNvPr id="0" name=""/>
        <dsp:cNvSpPr/>
      </dsp:nvSpPr>
      <dsp:spPr>
        <a:xfrm>
          <a:off x="0" y="738934"/>
          <a:ext cx="10130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A98CE-0B13-44F9-B017-63F483A1ED27}">
      <dsp:nvSpPr>
        <dsp:cNvPr id="0" name=""/>
        <dsp:cNvSpPr/>
      </dsp:nvSpPr>
      <dsp:spPr>
        <a:xfrm>
          <a:off x="0" y="738934"/>
          <a:ext cx="10130526"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[2] SOLARCAP: Super Capacitor Buffering of Solar Energy for Self-Sustainable Field Systems Amal </a:t>
          </a:r>
          <a:r>
            <a:rPr lang="en-US" sz="1600" b="1" kern="1200" dirty="0" err="1">
              <a:latin typeface="Times New Roman" panose="02020603050405020304" pitchFamily="18" charset="0"/>
              <a:cs typeface="Times New Roman" panose="02020603050405020304" pitchFamily="18" charset="0"/>
            </a:rPr>
            <a:t>Fahad,Tolga</a:t>
          </a:r>
          <a:r>
            <a:rPr lang="en-US" sz="1600" b="1" kern="1200" dirty="0">
              <a:latin typeface="Times New Roman" panose="02020603050405020304" pitchFamily="18" charset="0"/>
              <a:cs typeface="Times New Roman" panose="02020603050405020304" pitchFamily="18" charset="0"/>
            </a:rPr>
            <a:t> </a:t>
          </a:r>
          <a:r>
            <a:rPr lang="en-US" sz="1600" b="1" kern="1200" dirty="0" err="1">
              <a:latin typeface="Times New Roman" panose="02020603050405020304" pitchFamily="18" charset="0"/>
              <a:cs typeface="Times New Roman" panose="02020603050405020304" pitchFamily="18" charset="0"/>
            </a:rPr>
            <a:t>Soyata,Tai</a:t>
          </a:r>
          <a:r>
            <a:rPr lang="en-US" sz="1600" b="1" kern="1200" dirty="0">
              <a:latin typeface="Times New Roman" panose="02020603050405020304" pitchFamily="18" charset="0"/>
              <a:cs typeface="Times New Roman" panose="02020603050405020304" pitchFamily="18" charset="0"/>
            </a:rPr>
            <a:t> Wang, Gaurav Sharma, Wendi </a:t>
          </a:r>
          <a:r>
            <a:rPr lang="en-US" sz="1600" b="1" kern="1200" dirty="0" err="1">
              <a:latin typeface="Times New Roman" panose="02020603050405020304" pitchFamily="18" charset="0"/>
              <a:cs typeface="Times New Roman" panose="02020603050405020304" pitchFamily="18" charset="0"/>
            </a:rPr>
            <a:t>Heinzelman</a:t>
          </a:r>
          <a:r>
            <a:rPr lang="en-US" sz="1600" b="1" kern="1200" dirty="0">
              <a:latin typeface="Times New Roman" panose="02020603050405020304" pitchFamily="18" charset="0"/>
              <a:cs typeface="Times New Roman" panose="02020603050405020304" pitchFamily="18" charset="0"/>
            </a:rPr>
            <a:t>, Kai Shen </a:t>
          </a:r>
          <a:endParaRPr lang="en-US" sz="1600" kern="1200" dirty="0">
            <a:latin typeface="Times New Roman" panose="02020603050405020304" pitchFamily="18" charset="0"/>
            <a:cs typeface="Times New Roman" panose="02020603050405020304" pitchFamily="18" charset="0"/>
          </a:endParaRPr>
        </a:p>
      </dsp:txBody>
      <dsp:txXfrm>
        <a:off x="0" y="738934"/>
        <a:ext cx="10130526" cy="738483"/>
      </dsp:txXfrm>
    </dsp:sp>
    <dsp:sp modelId="{68D4DE51-6FDC-4906-AA01-EC8A820BAC5F}">
      <dsp:nvSpPr>
        <dsp:cNvPr id="0" name=""/>
        <dsp:cNvSpPr/>
      </dsp:nvSpPr>
      <dsp:spPr>
        <a:xfrm>
          <a:off x="0" y="1477417"/>
          <a:ext cx="10130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1967D-AAAB-42A5-BE7D-E62D8B249508}">
      <dsp:nvSpPr>
        <dsp:cNvPr id="0" name=""/>
        <dsp:cNvSpPr/>
      </dsp:nvSpPr>
      <dsp:spPr>
        <a:xfrm>
          <a:off x="0" y="1477417"/>
          <a:ext cx="10130526"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]3] Autonomous Solar Smart Cap (ASSC) for Pedestrian Safety Sidhu, Assistant Professor (IEEE member), Department of Electronics and Communication Engineering Punjabi University Patiala-2017 IEEE</a:t>
          </a:r>
          <a:endParaRPr lang="en-US" sz="1600" kern="1200" dirty="0">
            <a:latin typeface="Times New Roman" panose="02020603050405020304" pitchFamily="18" charset="0"/>
            <a:cs typeface="Times New Roman" panose="02020603050405020304" pitchFamily="18" charset="0"/>
          </a:endParaRPr>
        </a:p>
      </dsp:txBody>
      <dsp:txXfrm>
        <a:off x="0" y="1477417"/>
        <a:ext cx="10130526" cy="738483"/>
      </dsp:txXfrm>
    </dsp:sp>
    <dsp:sp modelId="{C75B078B-8C71-40DC-9FC1-B7E29A135A3F}">
      <dsp:nvSpPr>
        <dsp:cNvPr id="0" name=""/>
        <dsp:cNvSpPr/>
      </dsp:nvSpPr>
      <dsp:spPr>
        <a:xfrm>
          <a:off x="0" y="2215901"/>
          <a:ext cx="10130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6CF5D-FB39-47DB-AB4B-A4C674E04446}">
      <dsp:nvSpPr>
        <dsp:cNvPr id="0" name=""/>
        <dsp:cNvSpPr/>
      </dsp:nvSpPr>
      <dsp:spPr>
        <a:xfrm>
          <a:off x="0" y="2215901"/>
          <a:ext cx="10130526"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a:t>
          </a:r>
          <a:r>
            <a:rPr lang="en-US" sz="1600" b="1" kern="1200" dirty="0">
              <a:latin typeface="Times New Roman" panose="02020603050405020304" pitchFamily="18" charset="0"/>
              <a:cs typeface="Times New Roman" panose="02020603050405020304" pitchFamily="18" charset="0"/>
            </a:rPr>
            <a:t>4] UR-</a:t>
          </a:r>
          <a:r>
            <a:rPr lang="en-US" sz="1600" b="1" kern="1200" dirty="0" err="1">
              <a:latin typeface="Times New Roman" panose="02020603050405020304" pitchFamily="18" charset="0"/>
              <a:cs typeface="Times New Roman" panose="02020603050405020304" pitchFamily="18" charset="0"/>
            </a:rPr>
            <a:t>SolarCap</a:t>
          </a:r>
          <a:r>
            <a:rPr lang="en-US" sz="1600" b="1" kern="1200" dirty="0">
              <a:latin typeface="Times New Roman" panose="02020603050405020304" pitchFamily="18" charset="0"/>
              <a:cs typeface="Times New Roman" panose="02020603050405020304" pitchFamily="18" charset="0"/>
            </a:rPr>
            <a:t>: An Open-Source Intelligent Auto-Wakeup Solar Energy Harvesting System for Supercapacitor Based Energy Buffering </a:t>
          </a:r>
          <a:r>
            <a:rPr lang="en-US" sz="1600" b="1" kern="1200" dirty="0" err="1">
              <a:latin typeface="Times New Roman" panose="02020603050405020304" pitchFamily="18" charset="0"/>
              <a:cs typeface="Times New Roman" panose="02020603050405020304" pitchFamily="18" charset="0"/>
            </a:rPr>
            <a:t>Moeen</a:t>
          </a:r>
          <a:r>
            <a:rPr lang="en-US" sz="1600" b="1" kern="1200" dirty="0">
              <a:latin typeface="Times New Roman" panose="02020603050405020304" pitchFamily="18" charset="0"/>
              <a:cs typeface="Times New Roman" panose="02020603050405020304" pitchFamily="18" charset="0"/>
            </a:rPr>
            <a:t> </a:t>
          </a:r>
          <a:r>
            <a:rPr lang="en-US" sz="1600" b="1" kern="1200" dirty="0" err="1">
              <a:latin typeface="Times New Roman" panose="02020603050405020304" pitchFamily="18" charset="0"/>
              <a:cs typeface="Times New Roman" panose="02020603050405020304" pitchFamily="18" charset="0"/>
            </a:rPr>
            <a:t>Hassanalieragh</a:t>
          </a:r>
          <a:r>
            <a:rPr lang="en-US" sz="1600" b="1" kern="1200" dirty="0">
              <a:latin typeface="Times New Roman" panose="02020603050405020304" pitchFamily="18" charset="0"/>
              <a:cs typeface="Times New Roman" panose="02020603050405020304" pitchFamily="18" charset="0"/>
            </a:rPr>
            <a:t>, </a:t>
          </a:r>
          <a:r>
            <a:rPr lang="en-US" sz="1600" b="1" kern="1200" dirty="0" err="1">
              <a:latin typeface="Times New Roman" panose="02020603050405020304" pitchFamily="18" charset="0"/>
              <a:cs typeface="Times New Roman" panose="02020603050405020304" pitchFamily="18" charset="0"/>
            </a:rPr>
            <a:t>Tolga</a:t>
          </a:r>
          <a:r>
            <a:rPr lang="en-US" sz="1600" b="1" kern="1200" dirty="0">
              <a:latin typeface="Times New Roman" panose="02020603050405020304" pitchFamily="18" charset="0"/>
              <a:cs typeface="Times New Roman" panose="02020603050405020304" pitchFamily="18" charset="0"/>
            </a:rPr>
            <a:t> </a:t>
          </a:r>
          <a:r>
            <a:rPr lang="en-US" sz="1600" b="1" kern="1200" dirty="0" err="1">
              <a:latin typeface="Times New Roman" panose="02020603050405020304" pitchFamily="18" charset="0"/>
              <a:cs typeface="Times New Roman" panose="02020603050405020304" pitchFamily="18" charset="0"/>
            </a:rPr>
            <a:t>Soyata</a:t>
          </a:r>
          <a:r>
            <a:rPr lang="en-US" sz="1600" b="1" kern="1200" dirty="0">
              <a:latin typeface="Times New Roman" panose="02020603050405020304" pitchFamily="18" charset="0"/>
              <a:cs typeface="Times New Roman" panose="02020603050405020304" pitchFamily="18" charset="0"/>
            </a:rPr>
            <a:t>, Andrew Nadeau, Gaurav Sharma, Department of Electrical and Computer Engineering, University of Rochester, Rochester-2017 IEE</a:t>
          </a:r>
          <a:endParaRPr lang="en-US" sz="1600" kern="1200" dirty="0">
            <a:latin typeface="Times New Roman" panose="02020603050405020304" pitchFamily="18" charset="0"/>
            <a:cs typeface="Times New Roman" panose="02020603050405020304" pitchFamily="18" charset="0"/>
          </a:endParaRPr>
        </a:p>
      </dsp:txBody>
      <dsp:txXfrm>
        <a:off x="0" y="2215901"/>
        <a:ext cx="10130526" cy="738483"/>
      </dsp:txXfrm>
    </dsp:sp>
    <dsp:sp modelId="{1FDB9986-C1BF-4427-A09D-DC5C80CC6F26}">
      <dsp:nvSpPr>
        <dsp:cNvPr id="0" name=""/>
        <dsp:cNvSpPr/>
      </dsp:nvSpPr>
      <dsp:spPr>
        <a:xfrm>
          <a:off x="0" y="2954384"/>
          <a:ext cx="101305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F7171-AA16-4E47-95CC-D58B9CBAB925}">
      <dsp:nvSpPr>
        <dsp:cNvPr id="0" name=""/>
        <dsp:cNvSpPr/>
      </dsp:nvSpPr>
      <dsp:spPr>
        <a:xfrm>
          <a:off x="0" y="2954384"/>
          <a:ext cx="10130526" cy="738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[5] Solar Powered Fan Cap For Outdoor Workers, Badri Narayan </a:t>
          </a:r>
          <a:r>
            <a:rPr lang="en-US" sz="1600" b="1" kern="1200" dirty="0" err="1">
              <a:latin typeface="Times New Roman" panose="02020603050405020304" pitchFamily="18" charset="0"/>
              <a:cs typeface="Times New Roman" panose="02020603050405020304" pitchFamily="18" charset="0"/>
            </a:rPr>
            <a:t>Mohapatra,Department</a:t>
          </a:r>
          <a:r>
            <a:rPr lang="en-US" sz="1600" b="1" kern="1200" dirty="0">
              <a:latin typeface="Times New Roman" panose="02020603050405020304" pitchFamily="18" charset="0"/>
              <a:cs typeface="Times New Roman" panose="02020603050405020304" pitchFamily="18" charset="0"/>
            </a:rPr>
            <a:t> of Instrumentation, AISSMS IOIT, Pune, INDIA,10, January 2020-IEEE</a:t>
          </a:r>
          <a:endParaRPr lang="en-US" sz="1600" kern="1200" dirty="0">
            <a:latin typeface="Times New Roman" panose="02020603050405020304" pitchFamily="18" charset="0"/>
            <a:cs typeface="Times New Roman" panose="02020603050405020304" pitchFamily="18" charset="0"/>
          </a:endParaRPr>
        </a:p>
      </dsp:txBody>
      <dsp:txXfrm>
        <a:off x="0" y="2954384"/>
        <a:ext cx="10130526" cy="73848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SOIL MOISTURE MONITORING SYSTEM AND AUTOMATIC SPRINKLER SYSTEM            2022-23</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47BB91-F0B6-426E-AF0B-2C9D39CFB72C}" type="datetimeFigureOut">
              <a:rPr lang="en-US" smtClean="0"/>
              <a:t>3/17/2024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DEPT. OF EEE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388EC2-5F72-4D52-B696-81BABAD5B249}" type="slidenum">
              <a:rPr lang="en-US" smtClean="0"/>
              <a:t>‹#›</a:t>
            </a:fld>
            <a:endParaRPr lang="en-US"/>
          </a:p>
        </p:txBody>
      </p:sp>
    </p:spTree>
    <p:extLst>
      <p:ext uri="{BB962C8B-B14F-4D97-AF65-F5344CB8AC3E}">
        <p14:creationId xmlns:p14="http://schemas.microsoft.com/office/powerpoint/2010/main" val="28993583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SOIL MOISTURE MONITORING SYSTEM AND AUTOMATIC SPRINKLER SYSTEM            2022-23</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12FCA-E91E-4F0E-B010-B601C739D0AC}" type="datetimeFigureOut">
              <a:rPr lang="en-US" smtClean="0"/>
              <a:t>3/17/2024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DEPT. OF EEE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812F3-9D13-4169-A35A-093F5E8763D5}" type="slidenum">
              <a:rPr lang="en-US" smtClean="0"/>
              <a:t>‹#›</a:t>
            </a:fld>
            <a:endParaRPr lang="en-US"/>
          </a:p>
        </p:txBody>
      </p:sp>
    </p:spTree>
    <p:extLst>
      <p:ext uri="{BB962C8B-B14F-4D97-AF65-F5344CB8AC3E}">
        <p14:creationId xmlns:p14="http://schemas.microsoft.com/office/powerpoint/2010/main" val="12692200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F532-377C-D655-A04C-2A5F8B331B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128630-DC73-D90A-6172-849418B295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0F22F7-6F54-ACFC-7DBC-206AC6D7209A}"/>
              </a:ext>
            </a:extLst>
          </p:cNvPr>
          <p:cNvSpPr>
            <a:spLocks noGrp="1"/>
          </p:cNvSpPr>
          <p:nvPr>
            <p:ph type="dt" sz="half" idx="10"/>
          </p:nvPr>
        </p:nvSpPr>
        <p:spPr/>
        <p:txBody>
          <a:bodyPr/>
          <a:lstStyle/>
          <a:p>
            <a:fld id="{FB5C554A-2282-47DD-A8C6-8F667C570616}" type="datetime1">
              <a:rPr lang="en-IN" smtClean="0"/>
              <a:t>17-03-2024</a:t>
            </a:fld>
            <a:endParaRPr lang="en-IN"/>
          </a:p>
        </p:txBody>
      </p:sp>
      <p:sp>
        <p:nvSpPr>
          <p:cNvPr id="5" name="Footer Placeholder 4">
            <a:extLst>
              <a:ext uri="{FF2B5EF4-FFF2-40B4-BE49-F238E27FC236}">
                <a16:creationId xmlns:a16="http://schemas.microsoft.com/office/drawing/2014/main" id="{9D9F2B26-0CBE-0810-14C8-930FDEBB9A9C}"/>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40DC0B81-870A-EF8F-204F-3CE748E67607}"/>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356162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3AAF-B683-2A90-15E0-5931453228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366367-7FEF-85A1-93C5-BE75E23F20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A40B53-6C7D-42B1-2C77-9AFBACC0E3B9}"/>
              </a:ext>
            </a:extLst>
          </p:cNvPr>
          <p:cNvSpPr>
            <a:spLocks noGrp="1"/>
          </p:cNvSpPr>
          <p:nvPr>
            <p:ph type="dt" sz="half" idx="10"/>
          </p:nvPr>
        </p:nvSpPr>
        <p:spPr/>
        <p:txBody>
          <a:bodyPr/>
          <a:lstStyle/>
          <a:p>
            <a:fld id="{6C34CDDE-AC07-4B70-8F6E-C9B7EB3F301E}" type="datetime1">
              <a:rPr lang="en-IN" smtClean="0"/>
              <a:t>17-03-2024</a:t>
            </a:fld>
            <a:endParaRPr lang="en-IN"/>
          </a:p>
        </p:txBody>
      </p:sp>
      <p:sp>
        <p:nvSpPr>
          <p:cNvPr id="5" name="Footer Placeholder 4">
            <a:extLst>
              <a:ext uri="{FF2B5EF4-FFF2-40B4-BE49-F238E27FC236}">
                <a16:creationId xmlns:a16="http://schemas.microsoft.com/office/drawing/2014/main" id="{AE68E9C1-18DC-D86E-E92D-B88490F7CB39}"/>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C003B03A-C418-84C6-951C-C5EB900CD977}"/>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423021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BF91C-6469-B85A-D763-75A38B4098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CFC870-AA85-035E-AC56-89864C2960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29DC8-16FA-E195-F0F0-E18B847A611D}"/>
              </a:ext>
            </a:extLst>
          </p:cNvPr>
          <p:cNvSpPr>
            <a:spLocks noGrp="1"/>
          </p:cNvSpPr>
          <p:nvPr>
            <p:ph type="dt" sz="half" idx="10"/>
          </p:nvPr>
        </p:nvSpPr>
        <p:spPr/>
        <p:txBody>
          <a:bodyPr/>
          <a:lstStyle/>
          <a:p>
            <a:fld id="{DC6A1206-D888-4212-9A47-9D89B76209E4}" type="datetime1">
              <a:rPr lang="en-IN" smtClean="0"/>
              <a:t>17-03-2024</a:t>
            </a:fld>
            <a:endParaRPr lang="en-IN"/>
          </a:p>
        </p:txBody>
      </p:sp>
      <p:sp>
        <p:nvSpPr>
          <p:cNvPr id="5" name="Footer Placeholder 4">
            <a:extLst>
              <a:ext uri="{FF2B5EF4-FFF2-40B4-BE49-F238E27FC236}">
                <a16:creationId xmlns:a16="http://schemas.microsoft.com/office/drawing/2014/main" id="{D290247D-F467-D190-90E2-48F7D6F5E715}"/>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D822863F-BB42-48E6-C1DE-2B8AE911AC62}"/>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453503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37CD-EC06-A915-3B38-9801CEDEA0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9868B5-0E8E-B70C-CB99-BADEBBBAB6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B618D5-8F5A-F3A0-F3B1-E8922B7FF87D}"/>
              </a:ext>
            </a:extLst>
          </p:cNvPr>
          <p:cNvSpPr>
            <a:spLocks noGrp="1"/>
          </p:cNvSpPr>
          <p:nvPr>
            <p:ph type="dt" sz="half" idx="10"/>
          </p:nvPr>
        </p:nvSpPr>
        <p:spPr/>
        <p:txBody>
          <a:bodyPr/>
          <a:lstStyle/>
          <a:p>
            <a:fld id="{0A134D73-D8A9-4C7D-8BDF-04D8D9234FFE}" type="datetime1">
              <a:rPr lang="en-IN" smtClean="0"/>
              <a:t>17-03-2024</a:t>
            </a:fld>
            <a:endParaRPr lang="en-IN"/>
          </a:p>
        </p:txBody>
      </p:sp>
      <p:sp>
        <p:nvSpPr>
          <p:cNvPr id="5" name="Footer Placeholder 4">
            <a:extLst>
              <a:ext uri="{FF2B5EF4-FFF2-40B4-BE49-F238E27FC236}">
                <a16:creationId xmlns:a16="http://schemas.microsoft.com/office/drawing/2014/main" id="{FBB24761-A50D-9BA3-1AFD-55AB9468E03B}"/>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E0BD378C-6FD3-0716-96C7-F4C36E2B4849}"/>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211802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AFAF-4C3C-2AC4-9C6E-EDF223CD69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61141D-DF2A-BF4E-E120-4DA9BE19EC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E3D23-D38A-35E4-D66B-9C952E7ED797}"/>
              </a:ext>
            </a:extLst>
          </p:cNvPr>
          <p:cNvSpPr>
            <a:spLocks noGrp="1"/>
          </p:cNvSpPr>
          <p:nvPr>
            <p:ph type="dt" sz="half" idx="10"/>
          </p:nvPr>
        </p:nvSpPr>
        <p:spPr/>
        <p:txBody>
          <a:bodyPr/>
          <a:lstStyle/>
          <a:p>
            <a:fld id="{D37F4976-579E-4FED-8FB1-75500C31A2EE}" type="datetime1">
              <a:rPr lang="en-IN" smtClean="0"/>
              <a:t>17-03-2024</a:t>
            </a:fld>
            <a:endParaRPr lang="en-IN"/>
          </a:p>
        </p:txBody>
      </p:sp>
      <p:sp>
        <p:nvSpPr>
          <p:cNvPr id="5" name="Footer Placeholder 4">
            <a:extLst>
              <a:ext uri="{FF2B5EF4-FFF2-40B4-BE49-F238E27FC236}">
                <a16:creationId xmlns:a16="http://schemas.microsoft.com/office/drawing/2014/main" id="{3526C207-11D0-26EF-8016-EE5E65241C3A}"/>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EE07AEA8-B3C6-3DF5-15AE-8302D7594476}"/>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297777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616-9176-4B58-2606-68AA9ACF73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950395-D740-15D6-39ED-6FF80E42D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0140CE-578C-53AB-CFC7-AC2236E458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B5AC25-A3A1-C715-34A4-87B25D92FC52}"/>
              </a:ext>
            </a:extLst>
          </p:cNvPr>
          <p:cNvSpPr>
            <a:spLocks noGrp="1"/>
          </p:cNvSpPr>
          <p:nvPr>
            <p:ph type="dt" sz="half" idx="10"/>
          </p:nvPr>
        </p:nvSpPr>
        <p:spPr/>
        <p:txBody>
          <a:bodyPr/>
          <a:lstStyle/>
          <a:p>
            <a:fld id="{BF0D4353-9A3C-4DEF-A294-111364E4E1AE}" type="datetime1">
              <a:rPr lang="en-IN" smtClean="0"/>
              <a:t>17-03-2024</a:t>
            </a:fld>
            <a:endParaRPr lang="en-IN"/>
          </a:p>
        </p:txBody>
      </p:sp>
      <p:sp>
        <p:nvSpPr>
          <p:cNvPr id="6" name="Footer Placeholder 5">
            <a:extLst>
              <a:ext uri="{FF2B5EF4-FFF2-40B4-BE49-F238E27FC236}">
                <a16:creationId xmlns:a16="http://schemas.microsoft.com/office/drawing/2014/main" id="{6F1A29B0-AE98-A6DF-46E9-0BC2E1FB2D9E}"/>
              </a:ext>
            </a:extLst>
          </p:cNvPr>
          <p:cNvSpPr>
            <a:spLocks noGrp="1"/>
          </p:cNvSpPr>
          <p:nvPr>
            <p:ph type="ftr" sz="quarter" idx="11"/>
          </p:nvPr>
        </p:nvSpPr>
        <p:spPr/>
        <p:txBody>
          <a:bodyPr/>
          <a:lstStyle/>
          <a:p>
            <a:r>
              <a:rPr lang="en-IN"/>
              <a:t>DEPT. OF EEE                                                                                                                      08-09-23</a:t>
            </a:r>
          </a:p>
        </p:txBody>
      </p:sp>
      <p:sp>
        <p:nvSpPr>
          <p:cNvPr id="7" name="Slide Number Placeholder 6">
            <a:extLst>
              <a:ext uri="{FF2B5EF4-FFF2-40B4-BE49-F238E27FC236}">
                <a16:creationId xmlns:a16="http://schemas.microsoft.com/office/drawing/2014/main" id="{D5C42738-00AE-950E-8113-3D7120E76337}"/>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390512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219C-EE3F-49CC-A82A-CCF8F8AADF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F61FA3-D82E-8B0F-FC98-F7F4FE59E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7F399C-CBEA-5D85-4319-1B768A49E9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1BAC97-90DA-4899-0AC3-1BB063E64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4678A-D97D-DBA6-1ACD-9EDAD4371A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CFAF33-1183-F56D-C47A-FB1D30FE9AAB}"/>
              </a:ext>
            </a:extLst>
          </p:cNvPr>
          <p:cNvSpPr>
            <a:spLocks noGrp="1"/>
          </p:cNvSpPr>
          <p:nvPr>
            <p:ph type="dt" sz="half" idx="10"/>
          </p:nvPr>
        </p:nvSpPr>
        <p:spPr/>
        <p:txBody>
          <a:bodyPr/>
          <a:lstStyle/>
          <a:p>
            <a:fld id="{E4F12FC0-85F5-4686-9D94-3F9C4DD8DF90}" type="datetime1">
              <a:rPr lang="en-IN" smtClean="0"/>
              <a:t>17-03-2024</a:t>
            </a:fld>
            <a:endParaRPr lang="en-IN"/>
          </a:p>
        </p:txBody>
      </p:sp>
      <p:sp>
        <p:nvSpPr>
          <p:cNvPr id="8" name="Footer Placeholder 7">
            <a:extLst>
              <a:ext uri="{FF2B5EF4-FFF2-40B4-BE49-F238E27FC236}">
                <a16:creationId xmlns:a16="http://schemas.microsoft.com/office/drawing/2014/main" id="{F381332C-89D1-C110-B5C8-04DA645FBA67}"/>
              </a:ext>
            </a:extLst>
          </p:cNvPr>
          <p:cNvSpPr>
            <a:spLocks noGrp="1"/>
          </p:cNvSpPr>
          <p:nvPr>
            <p:ph type="ftr" sz="quarter" idx="11"/>
          </p:nvPr>
        </p:nvSpPr>
        <p:spPr/>
        <p:txBody>
          <a:bodyPr/>
          <a:lstStyle/>
          <a:p>
            <a:r>
              <a:rPr lang="en-IN"/>
              <a:t>DEPT. OF EEE                                                                                                                      08-09-23</a:t>
            </a:r>
          </a:p>
        </p:txBody>
      </p:sp>
      <p:sp>
        <p:nvSpPr>
          <p:cNvPr id="9" name="Slide Number Placeholder 8">
            <a:extLst>
              <a:ext uri="{FF2B5EF4-FFF2-40B4-BE49-F238E27FC236}">
                <a16:creationId xmlns:a16="http://schemas.microsoft.com/office/drawing/2014/main" id="{EE5AD998-99E9-8305-3A10-4CC1D9F1528F}"/>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685089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D045-235D-0387-DA26-2005EC37FF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DAFA06-D4BB-7EE0-61AA-FD76C5050ABE}"/>
              </a:ext>
            </a:extLst>
          </p:cNvPr>
          <p:cNvSpPr>
            <a:spLocks noGrp="1"/>
          </p:cNvSpPr>
          <p:nvPr>
            <p:ph type="dt" sz="half" idx="10"/>
          </p:nvPr>
        </p:nvSpPr>
        <p:spPr/>
        <p:txBody>
          <a:bodyPr/>
          <a:lstStyle/>
          <a:p>
            <a:fld id="{9B72AD51-CAE1-4B4A-82EA-2274945A849F}" type="datetime1">
              <a:rPr lang="en-IN" smtClean="0"/>
              <a:t>17-03-2024</a:t>
            </a:fld>
            <a:endParaRPr lang="en-IN"/>
          </a:p>
        </p:txBody>
      </p:sp>
      <p:sp>
        <p:nvSpPr>
          <p:cNvPr id="4" name="Footer Placeholder 3">
            <a:extLst>
              <a:ext uri="{FF2B5EF4-FFF2-40B4-BE49-F238E27FC236}">
                <a16:creationId xmlns:a16="http://schemas.microsoft.com/office/drawing/2014/main" id="{73A478E1-03B8-864E-BB6D-49A0EA592E36}"/>
              </a:ext>
            </a:extLst>
          </p:cNvPr>
          <p:cNvSpPr>
            <a:spLocks noGrp="1"/>
          </p:cNvSpPr>
          <p:nvPr>
            <p:ph type="ftr" sz="quarter" idx="11"/>
          </p:nvPr>
        </p:nvSpPr>
        <p:spPr/>
        <p:txBody>
          <a:bodyPr/>
          <a:lstStyle/>
          <a:p>
            <a:r>
              <a:rPr lang="en-IN"/>
              <a:t>DEPT. OF EEE                                                                                                                      08-09-23</a:t>
            </a:r>
          </a:p>
        </p:txBody>
      </p:sp>
      <p:sp>
        <p:nvSpPr>
          <p:cNvPr id="5" name="Slide Number Placeholder 4">
            <a:extLst>
              <a:ext uri="{FF2B5EF4-FFF2-40B4-BE49-F238E27FC236}">
                <a16:creationId xmlns:a16="http://schemas.microsoft.com/office/drawing/2014/main" id="{954C3243-489D-D029-6636-BB1DB3C8E3B9}"/>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110104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96E9A9-AF30-19BF-EF80-2973F718FBCD}"/>
              </a:ext>
            </a:extLst>
          </p:cNvPr>
          <p:cNvSpPr>
            <a:spLocks noGrp="1"/>
          </p:cNvSpPr>
          <p:nvPr>
            <p:ph type="dt" sz="half" idx="10"/>
          </p:nvPr>
        </p:nvSpPr>
        <p:spPr/>
        <p:txBody>
          <a:bodyPr/>
          <a:lstStyle/>
          <a:p>
            <a:fld id="{5E647E37-2DA8-4100-BA69-3233326D84DE}" type="datetime1">
              <a:rPr lang="en-IN" smtClean="0"/>
              <a:t>17-03-2024</a:t>
            </a:fld>
            <a:endParaRPr lang="en-IN"/>
          </a:p>
        </p:txBody>
      </p:sp>
      <p:sp>
        <p:nvSpPr>
          <p:cNvPr id="3" name="Footer Placeholder 2">
            <a:extLst>
              <a:ext uri="{FF2B5EF4-FFF2-40B4-BE49-F238E27FC236}">
                <a16:creationId xmlns:a16="http://schemas.microsoft.com/office/drawing/2014/main" id="{1CD7136A-8BC8-CB59-31D0-821C72305612}"/>
              </a:ext>
            </a:extLst>
          </p:cNvPr>
          <p:cNvSpPr>
            <a:spLocks noGrp="1"/>
          </p:cNvSpPr>
          <p:nvPr>
            <p:ph type="ftr" sz="quarter" idx="11"/>
          </p:nvPr>
        </p:nvSpPr>
        <p:spPr/>
        <p:txBody>
          <a:bodyPr/>
          <a:lstStyle/>
          <a:p>
            <a:r>
              <a:rPr lang="en-IN"/>
              <a:t>DEPT. OF EEE                                                                                                                      08-09-23</a:t>
            </a:r>
          </a:p>
        </p:txBody>
      </p:sp>
      <p:sp>
        <p:nvSpPr>
          <p:cNvPr id="4" name="Slide Number Placeholder 3">
            <a:extLst>
              <a:ext uri="{FF2B5EF4-FFF2-40B4-BE49-F238E27FC236}">
                <a16:creationId xmlns:a16="http://schemas.microsoft.com/office/drawing/2014/main" id="{202249BF-948C-F988-5131-DE5A1AFCCAD6}"/>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821248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36FD-D70F-91FC-E171-673E0AC41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197537-B1BE-77AB-F2BA-86E020544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55A898-1D59-349E-07EB-71A11FC33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1D1F-8106-0E5F-2B56-4408575771CF}"/>
              </a:ext>
            </a:extLst>
          </p:cNvPr>
          <p:cNvSpPr>
            <a:spLocks noGrp="1"/>
          </p:cNvSpPr>
          <p:nvPr>
            <p:ph type="dt" sz="half" idx="10"/>
          </p:nvPr>
        </p:nvSpPr>
        <p:spPr/>
        <p:txBody>
          <a:bodyPr/>
          <a:lstStyle/>
          <a:p>
            <a:fld id="{EBBBDB52-2F20-4A64-BB81-9AD0EDBB3426}" type="datetime1">
              <a:rPr lang="en-IN" smtClean="0"/>
              <a:t>17-03-2024</a:t>
            </a:fld>
            <a:endParaRPr lang="en-IN"/>
          </a:p>
        </p:txBody>
      </p:sp>
      <p:sp>
        <p:nvSpPr>
          <p:cNvPr id="6" name="Footer Placeholder 5">
            <a:extLst>
              <a:ext uri="{FF2B5EF4-FFF2-40B4-BE49-F238E27FC236}">
                <a16:creationId xmlns:a16="http://schemas.microsoft.com/office/drawing/2014/main" id="{F9A77BE9-E6BE-5B71-EEC7-473083A901BE}"/>
              </a:ext>
            </a:extLst>
          </p:cNvPr>
          <p:cNvSpPr>
            <a:spLocks noGrp="1"/>
          </p:cNvSpPr>
          <p:nvPr>
            <p:ph type="ftr" sz="quarter" idx="11"/>
          </p:nvPr>
        </p:nvSpPr>
        <p:spPr/>
        <p:txBody>
          <a:bodyPr/>
          <a:lstStyle/>
          <a:p>
            <a:r>
              <a:rPr lang="en-IN"/>
              <a:t>DEPT. OF EEE                                                                                                                      08-09-23</a:t>
            </a:r>
          </a:p>
        </p:txBody>
      </p:sp>
      <p:sp>
        <p:nvSpPr>
          <p:cNvPr id="7" name="Slide Number Placeholder 6">
            <a:extLst>
              <a:ext uri="{FF2B5EF4-FFF2-40B4-BE49-F238E27FC236}">
                <a16:creationId xmlns:a16="http://schemas.microsoft.com/office/drawing/2014/main" id="{86C56A4E-1599-E399-4335-DF2E86C68CC4}"/>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4290032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E3C4-96A5-983A-5C10-B520B8FCF6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40449E-E59B-AE1A-58F6-EFF245FF7C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5441C3-B121-A99E-4B53-DBA60B90F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85F71-D688-8E57-28C1-F982139BAB85}"/>
              </a:ext>
            </a:extLst>
          </p:cNvPr>
          <p:cNvSpPr>
            <a:spLocks noGrp="1"/>
          </p:cNvSpPr>
          <p:nvPr>
            <p:ph type="dt" sz="half" idx="10"/>
          </p:nvPr>
        </p:nvSpPr>
        <p:spPr/>
        <p:txBody>
          <a:bodyPr/>
          <a:lstStyle/>
          <a:p>
            <a:fld id="{467E5ED5-71A4-4399-A364-8BAF7D94B641}" type="datetime1">
              <a:rPr lang="en-IN" smtClean="0"/>
              <a:t>17-03-2024</a:t>
            </a:fld>
            <a:endParaRPr lang="en-IN"/>
          </a:p>
        </p:txBody>
      </p:sp>
      <p:sp>
        <p:nvSpPr>
          <p:cNvPr id="6" name="Footer Placeholder 5">
            <a:extLst>
              <a:ext uri="{FF2B5EF4-FFF2-40B4-BE49-F238E27FC236}">
                <a16:creationId xmlns:a16="http://schemas.microsoft.com/office/drawing/2014/main" id="{CDC5AA7D-8B0B-62DA-110E-F5F91F93289D}"/>
              </a:ext>
            </a:extLst>
          </p:cNvPr>
          <p:cNvSpPr>
            <a:spLocks noGrp="1"/>
          </p:cNvSpPr>
          <p:nvPr>
            <p:ph type="ftr" sz="quarter" idx="11"/>
          </p:nvPr>
        </p:nvSpPr>
        <p:spPr/>
        <p:txBody>
          <a:bodyPr/>
          <a:lstStyle/>
          <a:p>
            <a:r>
              <a:rPr lang="en-IN"/>
              <a:t>DEPT. OF EEE                                                                                                                      08-09-23</a:t>
            </a:r>
          </a:p>
        </p:txBody>
      </p:sp>
      <p:sp>
        <p:nvSpPr>
          <p:cNvPr id="7" name="Slide Number Placeholder 6">
            <a:extLst>
              <a:ext uri="{FF2B5EF4-FFF2-40B4-BE49-F238E27FC236}">
                <a16:creationId xmlns:a16="http://schemas.microsoft.com/office/drawing/2014/main" id="{AFD3EBCB-F010-75A6-CF2F-60B140DEA20D}"/>
              </a:ext>
            </a:extLst>
          </p:cNvPr>
          <p:cNvSpPr>
            <a:spLocks noGrp="1"/>
          </p:cNvSpPr>
          <p:nvPr>
            <p:ph type="sldNum" sz="quarter" idx="12"/>
          </p:nvPr>
        </p:nvSpPr>
        <p:spPr/>
        <p:txBody>
          <a:bodyPr/>
          <a:lstStyle/>
          <a:p>
            <a:fld id="{5FED0CA5-4D2C-4861-8110-BF47F169DF2E}" type="slidenum">
              <a:rPr lang="en-IN" smtClean="0"/>
              <a:t>‹#›</a:t>
            </a:fld>
            <a:endParaRPr lang="en-IN"/>
          </a:p>
        </p:txBody>
      </p:sp>
    </p:spTree>
    <p:extLst>
      <p:ext uri="{BB962C8B-B14F-4D97-AF65-F5344CB8AC3E}">
        <p14:creationId xmlns:p14="http://schemas.microsoft.com/office/powerpoint/2010/main" val="395382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9A6D9-E2A7-524D-3D79-09F87529A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37ECDF-6EDC-3CA0-2D89-D9E95A78C0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B0F6FF-0B65-030F-5BA0-0BFE9960F4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6107C-D3F3-4FBA-A23C-AC9BDFECC7C1}" type="datetime1">
              <a:rPr lang="en-IN" smtClean="0"/>
              <a:t>17-03-2024</a:t>
            </a:fld>
            <a:endParaRPr lang="en-IN"/>
          </a:p>
        </p:txBody>
      </p:sp>
      <p:sp>
        <p:nvSpPr>
          <p:cNvPr id="5" name="Footer Placeholder 4">
            <a:extLst>
              <a:ext uri="{FF2B5EF4-FFF2-40B4-BE49-F238E27FC236}">
                <a16:creationId xmlns:a16="http://schemas.microsoft.com/office/drawing/2014/main" id="{3BB61EAB-1A9E-2E93-3957-5DB1771C1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DEPT. OF EEE                                                                                                                      08-09-23</a:t>
            </a:r>
          </a:p>
        </p:txBody>
      </p:sp>
      <p:sp>
        <p:nvSpPr>
          <p:cNvPr id="6" name="Slide Number Placeholder 5">
            <a:extLst>
              <a:ext uri="{FF2B5EF4-FFF2-40B4-BE49-F238E27FC236}">
                <a16:creationId xmlns:a16="http://schemas.microsoft.com/office/drawing/2014/main" id="{42619714-0215-2A2D-1F17-1730EFACF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ED0CA5-4D2C-4861-8110-BF47F169DF2E}" type="slidenum">
              <a:rPr lang="en-IN" smtClean="0"/>
              <a:t>‹#›</a:t>
            </a:fld>
            <a:endParaRPr lang="en-IN"/>
          </a:p>
        </p:txBody>
      </p:sp>
    </p:spTree>
    <p:extLst>
      <p:ext uri="{BB962C8B-B14F-4D97-AF65-F5344CB8AC3E}">
        <p14:creationId xmlns:p14="http://schemas.microsoft.com/office/powerpoint/2010/main" val="167958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g"/><Relationship Id="rId7" Type="http://schemas.openxmlformats.org/officeDocument/2006/relationships/diagramColors" Target="../diagrams/colors3.xm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2CA-B257-4E3C-8CC0-32CAD6E9A149}"/>
              </a:ext>
            </a:extLst>
          </p:cNvPr>
          <p:cNvSpPr>
            <a:spLocks noGrp="1"/>
          </p:cNvSpPr>
          <p:nvPr>
            <p:ph type="ctrTitle"/>
          </p:nvPr>
        </p:nvSpPr>
        <p:spPr>
          <a:xfrm>
            <a:off x="1524000" y="0"/>
            <a:ext cx="9144000" cy="2387600"/>
          </a:xfrm>
        </p:spPr>
        <p:txBody>
          <a:bodyPr>
            <a:noAutofit/>
          </a:bodyPr>
          <a:lstStyle/>
          <a:p>
            <a:r>
              <a:rPr lang="en-IN" sz="3200" b="1" dirty="0">
                <a:solidFill>
                  <a:schemeClr val="tx1"/>
                </a:solidFill>
                <a:latin typeface="Algerian" panose="04020705040A02060702" pitchFamily="82" charset="0"/>
              </a:rPr>
              <a:t>VISVESVRAYA TECHNOLOGICAL University</a:t>
            </a:r>
            <a:br>
              <a:rPr lang="en-IN" sz="3200" b="1" dirty="0">
                <a:latin typeface="Algerian" panose="04020705040A02060702" pitchFamily="82" charset="0"/>
              </a:rPr>
            </a:br>
            <a:r>
              <a:rPr lang="en-IN" sz="2800" b="1" dirty="0">
                <a:solidFill>
                  <a:schemeClr val="tx1"/>
                </a:solidFill>
                <a:latin typeface="Times New Roman" panose="02020603050405020304" pitchFamily="18" charset="0"/>
                <a:cs typeface="Times New Roman" panose="02020603050405020304" pitchFamily="18" charset="0"/>
              </a:rPr>
              <a:t>RAJARAJESWARI COLLEGE OF ENGINEERING</a:t>
            </a:r>
            <a:br>
              <a:rPr lang="en-IN" sz="2400" b="1" dirty="0">
                <a:solidFill>
                  <a:schemeClr val="tx1"/>
                </a:solidFill>
                <a:latin typeface="Times New Roman" panose="02020603050405020304" pitchFamily="18" charset="0"/>
                <a:cs typeface="Times New Roman" panose="02020603050405020304" pitchFamily="18" charset="0"/>
              </a:rPr>
            </a:br>
            <a:r>
              <a:rPr lang="en-IN" sz="1800" b="1" dirty="0">
                <a:latin typeface="High Tower Text" panose="02040502050506030303" pitchFamily="18" charset="0"/>
                <a:cs typeface="Arial" panose="020B0604020202020204" pitchFamily="34" charset="0"/>
              </a:rPr>
              <a:t>#14</a:t>
            </a:r>
            <a:r>
              <a:rPr lang="en-IN" sz="1800" b="1" dirty="0">
                <a:solidFill>
                  <a:schemeClr val="tx1"/>
                </a:solidFill>
                <a:latin typeface="High Tower Text" panose="02040502050506030303" pitchFamily="18" charset="0"/>
              </a:rPr>
              <a:t>,Ramohalli cross, Mysore Road</a:t>
            </a:r>
            <a:r>
              <a:rPr lang="en-IN" sz="1800" b="1" dirty="0">
                <a:solidFill>
                  <a:schemeClr val="tx1"/>
                </a:solidFill>
                <a:latin typeface="Algerian" panose="04020705040A02060702" pitchFamily="82" charset="0"/>
              </a:rPr>
              <a:t>,</a:t>
            </a:r>
            <a:r>
              <a:rPr lang="en-IN" sz="1800" b="1" dirty="0">
                <a:solidFill>
                  <a:schemeClr val="tx1"/>
                </a:solidFill>
                <a:latin typeface="High Tower Text" panose="02040502050506030303" pitchFamily="18" charset="0"/>
              </a:rPr>
              <a:t>Kumbalgodu,60074</a:t>
            </a:r>
            <a:br>
              <a:rPr lang="en-IN" sz="1800" b="1" dirty="0">
                <a:solidFill>
                  <a:schemeClr val="tx1"/>
                </a:solidFill>
                <a:latin typeface="High Tower Text" panose="02040502050506030303" pitchFamily="18" charset="0"/>
              </a:rPr>
            </a:br>
            <a:r>
              <a:rPr lang="en-IN" sz="1800" b="1" dirty="0">
                <a:solidFill>
                  <a:schemeClr val="tx1"/>
                </a:solidFill>
                <a:latin typeface="High Tower Text" panose="02040502050506030303" pitchFamily="18" charset="0"/>
              </a:rPr>
              <a:t>affiliated to VTU, Belagavi, Approved by AICTE, New Delhi</a:t>
            </a:r>
            <a:br>
              <a:rPr lang="en-IN" sz="1800" b="1" dirty="0">
                <a:solidFill>
                  <a:schemeClr val="tx1"/>
                </a:solidFill>
                <a:latin typeface="High Tower Text" panose="02040502050506030303" pitchFamily="18" charset="0"/>
              </a:rPr>
            </a:br>
            <a:r>
              <a:rPr lang="en-IN" sz="1800" b="1" dirty="0">
                <a:solidFill>
                  <a:schemeClr val="tx1"/>
                </a:solidFill>
                <a:latin typeface="High Tower Text" panose="02040502050506030303" pitchFamily="18" charset="0"/>
              </a:rPr>
              <a:t>(Accredited by NAAC ‘A+’ Grade and NBA) </a:t>
            </a:r>
            <a:br>
              <a:rPr lang="en-IN" sz="1800" b="1" dirty="0">
                <a:solidFill>
                  <a:schemeClr val="tx1"/>
                </a:solidFill>
                <a:latin typeface="High Tower Text" panose="02040502050506030303" pitchFamily="18" charset="0"/>
              </a:rPr>
            </a:br>
            <a:endParaRPr lang="en-IN" sz="2400" b="1" dirty="0"/>
          </a:p>
        </p:txBody>
      </p:sp>
      <p:pic>
        <p:nvPicPr>
          <p:cNvPr id="4" name="Picture 3">
            <a:extLst>
              <a:ext uri="{FF2B5EF4-FFF2-40B4-BE49-F238E27FC236}">
                <a16:creationId xmlns:a16="http://schemas.microsoft.com/office/drawing/2014/main" id="{C71F95F3-B988-4EA7-BE33-D0818EF6C5BE}"/>
              </a:ext>
            </a:extLst>
          </p:cNvPr>
          <p:cNvPicPr>
            <a:picLocks noChangeAspect="1"/>
          </p:cNvPicPr>
          <p:nvPr/>
        </p:nvPicPr>
        <p:blipFill>
          <a:blip r:embed="rId2"/>
          <a:stretch>
            <a:fillRect/>
          </a:stretch>
        </p:blipFill>
        <p:spPr>
          <a:xfrm>
            <a:off x="468353" y="331659"/>
            <a:ext cx="1360447" cy="1180086"/>
          </a:xfrm>
          <a:prstGeom prst="rect">
            <a:avLst/>
          </a:prstGeom>
        </p:spPr>
      </p:pic>
      <p:pic>
        <p:nvPicPr>
          <p:cNvPr id="5" name="Picture 4">
            <a:extLst>
              <a:ext uri="{FF2B5EF4-FFF2-40B4-BE49-F238E27FC236}">
                <a16:creationId xmlns:a16="http://schemas.microsoft.com/office/drawing/2014/main" id="{8BF301F9-1B44-4D7B-8785-04DC11ABC87E}"/>
              </a:ext>
            </a:extLst>
          </p:cNvPr>
          <p:cNvPicPr>
            <a:picLocks noChangeAspect="1"/>
          </p:cNvPicPr>
          <p:nvPr/>
        </p:nvPicPr>
        <p:blipFill>
          <a:blip r:embed="rId3"/>
          <a:stretch>
            <a:fillRect/>
          </a:stretch>
        </p:blipFill>
        <p:spPr>
          <a:xfrm>
            <a:off x="10263736" y="360679"/>
            <a:ext cx="1601179" cy="966309"/>
          </a:xfrm>
          <a:prstGeom prst="rect">
            <a:avLst/>
          </a:prstGeom>
        </p:spPr>
      </p:pic>
      <p:pic>
        <p:nvPicPr>
          <p:cNvPr id="6" name="Picture 5">
            <a:extLst>
              <a:ext uri="{FF2B5EF4-FFF2-40B4-BE49-F238E27FC236}">
                <a16:creationId xmlns:a16="http://schemas.microsoft.com/office/drawing/2014/main" id="{EFB642B5-D438-4A4B-AD29-653E4F94E7B2}"/>
              </a:ext>
            </a:extLst>
          </p:cNvPr>
          <p:cNvPicPr>
            <a:picLocks noChangeAspect="1"/>
          </p:cNvPicPr>
          <p:nvPr/>
        </p:nvPicPr>
        <p:blipFill>
          <a:blip r:embed="rId4"/>
          <a:stretch>
            <a:fillRect/>
          </a:stretch>
        </p:blipFill>
        <p:spPr>
          <a:xfrm>
            <a:off x="3395409" y="2064210"/>
            <a:ext cx="1438781" cy="1194188"/>
          </a:xfrm>
          <a:prstGeom prst="rect">
            <a:avLst/>
          </a:prstGeom>
        </p:spPr>
      </p:pic>
      <p:pic>
        <p:nvPicPr>
          <p:cNvPr id="7" name="Picture 6">
            <a:extLst>
              <a:ext uri="{FF2B5EF4-FFF2-40B4-BE49-F238E27FC236}">
                <a16:creationId xmlns:a16="http://schemas.microsoft.com/office/drawing/2014/main" id="{0C21DD17-8565-461F-B69F-1CA50A18ED49}"/>
              </a:ext>
            </a:extLst>
          </p:cNvPr>
          <p:cNvPicPr>
            <a:picLocks noChangeAspect="1"/>
          </p:cNvPicPr>
          <p:nvPr/>
        </p:nvPicPr>
        <p:blipFill>
          <a:blip r:embed="rId5"/>
          <a:stretch>
            <a:fillRect/>
          </a:stretch>
        </p:blipFill>
        <p:spPr>
          <a:xfrm>
            <a:off x="5444058" y="2140754"/>
            <a:ext cx="1170533" cy="1121761"/>
          </a:xfrm>
          <a:prstGeom prst="rect">
            <a:avLst/>
          </a:prstGeom>
        </p:spPr>
      </p:pic>
      <p:pic>
        <p:nvPicPr>
          <p:cNvPr id="8" name="Picture 7">
            <a:extLst>
              <a:ext uri="{FF2B5EF4-FFF2-40B4-BE49-F238E27FC236}">
                <a16:creationId xmlns:a16="http://schemas.microsoft.com/office/drawing/2014/main" id="{A44CF9C1-4F87-41E6-8BAB-2E8013BD66FB}"/>
              </a:ext>
            </a:extLst>
          </p:cNvPr>
          <p:cNvPicPr>
            <a:picLocks noChangeAspect="1"/>
          </p:cNvPicPr>
          <p:nvPr/>
        </p:nvPicPr>
        <p:blipFill>
          <a:blip r:embed="rId6"/>
          <a:stretch>
            <a:fillRect/>
          </a:stretch>
        </p:blipFill>
        <p:spPr>
          <a:xfrm>
            <a:off x="7082383" y="2128560"/>
            <a:ext cx="1280271" cy="1146147"/>
          </a:xfrm>
          <a:prstGeom prst="rect">
            <a:avLst/>
          </a:prstGeom>
        </p:spPr>
      </p:pic>
      <p:sp>
        <p:nvSpPr>
          <p:cNvPr id="12" name="Subtitle 11">
            <a:extLst>
              <a:ext uri="{FF2B5EF4-FFF2-40B4-BE49-F238E27FC236}">
                <a16:creationId xmlns:a16="http://schemas.microsoft.com/office/drawing/2014/main" id="{DC3DA5D8-49CF-D031-0FB0-7D167F640E93}"/>
              </a:ext>
            </a:extLst>
          </p:cNvPr>
          <p:cNvSpPr>
            <a:spLocks noGrp="1"/>
          </p:cNvSpPr>
          <p:nvPr>
            <p:ph type="subTitle" idx="1"/>
          </p:nvPr>
        </p:nvSpPr>
        <p:spPr>
          <a:xfrm>
            <a:off x="327084" y="3467187"/>
            <a:ext cx="11537831" cy="3140618"/>
          </a:xfrm>
        </p:spPr>
        <p:txBody>
          <a:bodyPr>
            <a:normAutofit lnSpcReduction="1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TOPIC: </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“SOLAR CAP WITH MOBILE CHARGING”</a:t>
            </a:r>
            <a:endParaRPr kumimoji="0" lang="en-IN"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050" b="0"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 </a:t>
            </a:r>
            <a:endParaRPr lang="en-IN" sz="1050" dirty="0">
              <a:solidFill>
                <a:srgbClr val="ED7D3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b="1" u="sng" dirty="0">
                <a:solidFill>
                  <a:prstClr val="black"/>
                </a:solidFill>
                <a:latin typeface="Arial" panose="020B0604020202020204" pitchFamily="34" charset="0"/>
                <a:cs typeface="Arial" panose="020B0604020202020204" pitchFamily="34" charset="0"/>
              </a:rPr>
              <a:t>Presented</a:t>
            </a:r>
            <a:r>
              <a:rPr kumimoji="0" lang="en-IN" sz="1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By</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IN" sz="18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Under the guidance of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900" b="1" dirty="0">
                <a:solidFill>
                  <a:prstClr val="black"/>
                </a:solidFill>
                <a:latin typeface="Times New Roman" panose="02020603050405020304" pitchFamily="18" charset="0"/>
                <a:cs typeface="Times New Roman" panose="02020603050405020304" pitchFamily="18" charset="0"/>
              </a:rPr>
              <a:t>Bhumika K Ramesh </a:t>
            </a:r>
            <a:r>
              <a:rPr lang="en-IN" sz="1900" dirty="0">
                <a:solidFill>
                  <a:prstClr val="black"/>
                </a:solidFill>
                <a:latin typeface="Times New Roman" panose="02020603050405020304" pitchFamily="18" charset="0"/>
                <a:cs typeface="Times New Roman" panose="02020603050405020304" pitchFamily="18" charset="0"/>
              </a:rPr>
              <a:t>(1RR21EE004)	</a:t>
            </a:r>
            <a:r>
              <a:rPr kumimoji="0" lang="en-IN" sz="19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IN" sz="1900" b="1" dirty="0">
                <a:solidFill>
                  <a:prstClr val="black"/>
                </a:solidFill>
                <a:latin typeface="Times New Roman" panose="02020603050405020304" pitchFamily="18" charset="0"/>
                <a:cs typeface="Times New Roman" panose="02020603050405020304" pitchFamily="18" charset="0"/>
              </a:rPr>
              <a:t>	              </a:t>
            </a:r>
            <a:r>
              <a:rPr kumimoji="0" lang="en-IN" sz="19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Prof. </a:t>
            </a:r>
            <a:r>
              <a:rPr lang="en-IN" sz="1900" b="1" dirty="0" err="1">
                <a:solidFill>
                  <a:prstClr val="black"/>
                </a:solidFill>
                <a:latin typeface="Times New Roman" panose="02020603050405020304" pitchFamily="18" charset="0"/>
                <a:cs typeface="Times New Roman" panose="02020603050405020304" pitchFamily="18" charset="0"/>
              </a:rPr>
              <a:t>Kiruthika</a:t>
            </a:r>
            <a:r>
              <a:rPr lang="en-IN" sz="1900" b="1" dirty="0">
                <a:solidFill>
                  <a:prstClr val="black"/>
                </a:solidFill>
                <a:latin typeface="Times New Roman" panose="02020603050405020304" pitchFamily="18" charset="0"/>
                <a:cs typeface="Times New Roman" panose="02020603050405020304" pitchFamily="18" charset="0"/>
              </a:rPr>
              <a:t> K</a:t>
            </a:r>
            <a:endParaRPr kumimoji="0" lang="en-IN" sz="19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800" b="1" kern="1200" dirty="0">
                <a:solidFill>
                  <a:srgbClr val="000000"/>
                </a:solidFill>
                <a:effectLst/>
                <a:latin typeface="Times New Roman" panose="02020603050405020304" pitchFamily="18" charset="0"/>
                <a:ea typeface="+mn-ea"/>
                <a:cs typeface="Times New Roman" panose="02020603050405020304" pitchFamily="18" charset="0"/>
              </a:rPr>
              <a:t>Vishal G </a:t>
            </a:r>
            <a:r>
              <a:rPr lang="en-IN" sz="1800" kern="1200" dirty="0">
                <a:solidFill>
                  <a:srgbClr val="000000"/>
                </a:solidFill>
                <a:effectLst/>
                <a:latin typeface="Times New Roman" panose="02020603050405020304" pitchFamily="18" charset="0"/>
                <a:ea typeface="+mn-ea"/>
                <a:cs typeface="Times New Roman" panose="02020603050405020304" pitchFamily="18" charset="0"/>
              </a:rPr>
              <a:t>(1RR21EE013) </a:t>
            </a:r>
            <a:r>
              <a:rPr lang="en-IN" sz="1900" dirty="0">
                <a:solidFill>
                  <a:prstClr val="black"/>
                </a:solidFill>
                <a:latin typeface="Times New Roman" panose="02020603050405020304" pitchFamily="18" charset="0"/>
                <a:cs typeface="Times New Roman" panose="02020603050405020304" pitchFamily="18" charset="0"/>
              </a:rPr>
              <a:t>					                                             Assistant </a:t>
            </a:r>
            <a:r>
              <a:rPr lang="en-US" sz="1900" dirty="0">
                <a:solidFill>
                  <a:prstClr val="black"/>
                </a:solidFill>
                <a:latin typeface="Times New Roman" panose="02020603050405020304" pitchFamily="18" charset="0"/>
                <a:cs typeface="Times New Roman" panose="02020603050405020304" pitchFamily="18" charset="0"/>
              </a:rPr>
              <a:t>Professor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900" dirty="0">
                <a:solidFill>
                  <a:prstClr val="black"/>
                </a:solidFill>
                <a:latin typeface="Times New Roman" panose="02020603050405020304" pitchFamily="18" charset="0"/>
                <a:cs typeface="Times New Roman" panose="02020603050405020304" pitchFamily="18" charset="0"/>
              </a:rPr>
              <a:t>									               </a:t>
            </a:r>
            <a:r>
              <a:rPr lang="en-US" sz="1900" dirty="0">
                <a:solidFill>
                  <a:prstClr val="black"/>
                </a:solidFill>
                <a:latin typeface="Times New Roman" panose="02020603050405020304" pitchFamily="18" charset="0"/>
                <a:cs typeface="Times New Roman" panose="02020603050405020304" pitchFamily="18" charset="0"/>
              </a:rPr>
              <a:t>Department of EEE</a:t>
            </a:r>
            <a:endParaRPr lang="en-IN" sz="1900"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600" dirty="0">
                <a:solidFill>
                  <a:prstClr val="black"/>
                </a:solidFill>
                <a:latin typeface="Arial" panose="020B0604020202020204" pitchFamily="34" charset="0"/>
                <a:cs typeface="Arial" panose="020B0604020202020204" pitchFamily="34" charset="0"/>
              </a:rPr>
              <a:t>				</a:t>
            </a:r>
            <a:endParaRPr kumimoji="0" lang="en-IN" sz="16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IN" dirty="0"/>
          </a:p>
        </p:txBody>
      </p:sp>
      <p:pic>
        <p:nvPicPr>
          <p:cNvPr id="15" name="Picture 14">
            <a:extLst>
              <a:ext uri="{FF2B5EF4-FFF2-40B4-BE49-F238E27FC236}">
                <a16:creationId xmlns:a16="http://schemas.microsoft.com/office/drawing/2014/main" id="{3C29CE9B-B16A-F8E7-DECE-8C73F7165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8176" y="2017794"/>
            <a:ext cx="1825921" cy="1367678"/>
          </a:xfrm>
          <a:prstGeom prst="rect">
            <a:avLst/>
          </a:prstGeom>
        </p:spPr>
      </p:pic>
      <p:sp>
        <p:nvSpPr>
          <p:cNvPr id="3" name="TextBox 2">
            <a:extLst>
              <a:ext uri="{FF2B5EF4-FFF2-40B4-BE49-F238E27FC236}">
                <a16:creationId xmlns:a16="http://schemas.microsoft.com/office/drawing/2014/main" id="{9DB07D2B-495A-E63A-DEA8-F405653ABB66}"/>
              </a:ext>
            </a:extLst>
          </p:cNvPr>
          <p:cNvSpPr txBox="1"/>
          <p:nvPr/>
        </p:nvSpPr>
        <p:spPr>
          <a:xfrm>
            <a:off x="-14765" y="3357472"/>
            <a:ext cx="11964318" cy="92333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     DEPARTEMENT OF ELECTRICAL AND ELECTRONICS </a:t>
            </a:r>
            <a:r>
              <a:rPr lang="en-US" b="1" dirty="0">
                <a:latin typeface="Times New Roman" panose="02020603050405020304" pitchFamily="18" charset="0"/>
                <a:cs typeface="Times New Roman" panose="02020603050405020304" pitchFamily="18" charset="0"/>
              </a:rPr>
              <a:t>ENGINEERING</a:t>
            </a:r>
          </a:p>
          <a:p>
            <a:pPr algn="ctr"/>
            <a:r>
              <a:rPr lang="en-US" b="1" dirty="0">
                <a:latin typeface="Times New Roman" panose="02020603050405020304" pitchFamily="18" charset="0"/>
                <a:cs typeface="Times New Roman" panose="02020603050405020304" pitchFamily="18" charset="0"/>
              </a:rPr>
              <a:t>SUBJECT CODE: 21EEP584 </a:t>
            </a:r>
          </a:p>
          <a:p>
            <a:pPr algn="ctr"/>
            <a:endParaRPr lang="en-IN"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325CA16-1B61-F02C-C345-5F813C1301E5}"/>
              </a:ext>
            </a:extLst>
          </p:cNvPr>
          <p:cNvSpPr/>
          <p:nvPr/>
        </p:nvSpPr>
        <p:spPr>
          <a:xfrm>
            <a:off x="233265" y="299811"/>
            <a:ext cx="11725470" cy="6128124"/>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533433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1C0F17-8F65-2034-4140-F8745E026D74}"/>
              </a:ext>
            </a:extLst>
          </p:cNvPr>
          <p:cNvSpPr>
            <a:spLocks noGrp="1"/>
          </p:cNvSpPr>
          <p:nvPr>
            <p:ph type="sldNum" sz="quarter" idx="12"/>
          </p:nvPr>
        </p:nvSpPr>
        <p:spPr>
          <a:xfrm>
            <a:off x="8610600" y="6468929"/>
            <a:ext cx="2743200" cy="365125"/>
          </a:xfrm>
        </p:spPr>
        <p:txBody>
          <a:bodyPr/>
          <a:lstStyle/>
          <a:p>
            <a:fld id="{5FED0CA5-4D2C-4861-8110-BF47F169DF2E}" type="slidenum">
              <a:rPr lang="en-IN" smtClean="0"/>
              <a:t>10</a:t>
            </a:fld>
            <a:endParaRPr lang="en-IN"/>
          </a:p>
        </p:txBody>
      </p:sp>
      <p:sp>
        <p:nvSpPr>
          <p:cNvPr id="8" name="Rectangle 7">
            <a:extLst>
              <a:ext uri="{FF2B5EF4-FFF2-40B4-BE49-F238E27FC236}">
                <a16:creationId xmlns:a16="http://schemas.microsoft.com/office/drawing/2014/main" id="{CC7F8E1A-30C4-BDFC-00B1-6CFFB630E41C}"/>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10" name="Picture 9">
            <a:extLst>
              <a:ext uri="{FF2B5EF4-FFF2-40B4-BE49-F238E27FC236}">
                <a16:creationId xmlns:a16="http://schemas.microsoft.com/office/drawing/2014/main" id="{2E8E3F9B-DC5E-7B72-899A-BD489F79E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2" name="Picture 11">
            <a:extLst>
              <a:ext uri="{FF2B5EF4-FFF2-40B4-BE49-F238E27FC236}">
                <a16:creationId xmlns:a16="http://schemas.microsoft.com/office/drawing/2014/main" id="{829A8C9B-4600-FD80-736B-512CD6C4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7" name="TextBox 6">
            <a:extLst>
              <a:ext uri="{FF2B5EF4-FFF2-40B4-BE49-F238E27FC236}">
                <a16:creationId xmlns:a16="http://schemas.microsoft.com/office/drawing/2014/main" id="{508179AE-2C27-49DA-94F3-EB0B2DC8ABA1}"/>
              </a:ext>
            </a:extLst>
          </p:cNvPr>
          <p:cNvSpPr txBox="1"/>
          <p:nvPr/>
        </p:nvSpPr>
        <p:spPr>
          <a:xfrm>
            <a:off x="1896893" y="1955260"/>
            <a:ext cx="5437761" cy="3108543"/>
          </a:xfrm>
          <a:prstGeom prst="rect">
            <a:avLst/>
          </a:prstGeom>
          <a:noFill/>
        </p:spPr>
        <p:txBody>
          <a:bodyPr wrap="square" rtlCol="0">
            <a:spAutoFit/>
          </a:bodyPr>
          <a:lstStyle/>
          <a:p>
            <a:pPr algn="just"/>
            <a:r>
              <a:rPr lang="en-US" sz="2800" b="1" u="sng" dirty="0">
                <a:latin typeface="Times New Roman" panose="02020603050405020304" pitchFamily="18" charset="0"/>
                <a:cs typeface="Times New Roman" panose="02020603050405020304" pitchFamily="18" charset="0"/>
              </a:rPr>
              <a:t>BUCK-BOOST CONVERTER</a:t>
            </a:r>
          </a:p>
          <a:p>
            <a:pPr algn="just"/>
            <a:r>
              <a:rPr lang="en-US" sz="2800" dirty="0">
                <a:latin typeface="Times New Roman" panose="02020603050405020304" pitchFamily="18" charset="0"/>
                <a:cs typeface="Times New Roman" panose="02020603050405020304" pitchFamily="18" charset="0"/>
              </a:rPr>
              <a:t>A buck-boost converter is a type of DC-DC converter that can step up or step-down voltage levels efficiently, making it useful for maintaining stable power supply in systems with varying input voltages.</a:t>
            </a:r>
          </a:p>
        </p:txBody>
      </p:sp>
      <p:sp>
        <p:nvSpPr>
          <p:cNvPr id="9" name="Title 1">
            <a:extLst>
              <a:ext uri="{FF2B5EF4-FFF2-40B4-BE49-F238E27FC236}">
                <a16:creationId xmlns:a16="http://schemas.microsoft.com/office/drawing/2014/main" id="{C49F4F16-8DBF-54CD-1838-647D538C067A}"/>
              </a:ext>
            </a:extLst>
          </p:cNvPr>
          <p:cNvSpPr>
            <a:spLocks noGrp="1"/>
          </p:cNvSpPr>
          <p:nvPr>
            <p:ph type="title"/>
          </p:nvPr>
        </p:nvSpPr>
        <p:spPr>
          <a:xfrm>
            <a:off x="3607887" y="538741"/>
            <a:ext cx="6374313" cy="1044213"/>
          </a:xfrm>
        </p:spPr>
        <p:txBody>
          <a:bodyPr/>
          <a:lstStyle/>
          <a:p>
            <a:r>
              <a:rPr lang="en-IN" b="1" dirty="0">
                <a:latin typeface="Times New Roman" panose="02020603050405020304" pitchFamily="18" charset="0"/>
                <a:cs typeface="Times New Roman" panose="02020603050405020304" pitchFamily="18" charset="0"/>
              </a:rPr>
              <a:t>COMPONENTS</a:t>
            </a:r>
            <a:endParaRPr lang="en-US" b="1" dirty="0">
              <a:latin typeface="Times New Roman" panose="02020603050405020304" pitchFamily="18" charset="0"/>
              <a:cs typeface="Times New Roman" panose="02020603050405020304" pitchFamily="18" charset="0"/>
            </a:endParaRPr>
          </a:p>
        </p:txBody>
      </p:sp>
      <p:pic>
        <p:nvPicPr>
          <p:cNvPr id="2" name="Picture 2" descr="Xl6009 Boost Module DC-DC Power Modules Ultra Adjustable, 4.5-24V at Rs  108/piece in Chennai">
            <a:extLst>
              <a:ext uri="{FF2B5EF4-FFF2-40B4-BE49-F238E27FC236}">
                <a16:creationId xmlns:a16="http://schemas.microsoft.com/office/drawing/2014/main" id="{73F707D8-E2F5-0064-3CE7-57CBF9CD2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641" y="1955260"/>
            <a:ext cx="3642292" cy="273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43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735D8D-454C-05DB-A369-7A28A6A6B00C}"/>
              </a:ext>
            </a:extLst>
          </p:cNvPr>
          <p:cNvSpPr>
            <a:spLocks noGrp="1"/>
          </p:cNvSpPr>
          <p:nvPr>
            <p:ph type="sldNum" sz="quarter" idx="12"/>
          </p:nvPr>
        </p:nvSpPr>
        <p:spPr/>
        <p:txBody>
          <a:bodyPr/>
          <a:lstStyle/>
          <a:p>
            <a:fld id="{5FED0CA5-4D2C-4861-8110-BF47F169DF2E}" type="slidenum">
              <a:rPr lang="en-IN" smtClean="0"/>
              <a:t>11</a:t>
            </a:fld>
            <a:endParaRPr lang="en-IN"/>
          </a:p>
        </p:txBody>
      </p:sp>
      <p:sp>
        <p:nvSpPr>
          <p:cNvPr id="6" name="Rectangle 5">
            <a:extLst>
              <a:ext uri="{FF2B5EF4-FFF2-40B4-BE49-F238E27FC236}">
                <a16:creationId xmlns:a16="http://schemas.microsoft.com/office/drawing/2014/main" id="{737B2973-5276-A1DB-9340-799C2F40BD56}"/>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9533AE64-A69C-084D-B68E-809B7D933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0" name="Picture 9">
            <a:extLst>
              <a:ext uri="{FF2B5EF4-FFF2-40B4-BE49-F238E27FC236}">
                <a16:creationId xmlns:a16="http://schemas.microsoft.com/office/drawing/2014/main" id="{D8676EA8-3515-7130-1A2C-6EBB8937B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pic>
        <p:nvPicPr>
          <p:cNvPr id="3" name="Picture 2">
            <a:extLst>
              <a:ext uri="{FF2B5EF4-FFF2-40B4-BE49-F238E27FC236}">
                <a16:creationId xmlns:a16="http://schemas.microsoft.com/office/drawing/2014/main" id="{EC138A43-742C-0374-F700-AA96FCD7F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965" y="1673813"/>
            <a:ext cx="2986827" cy="2986827"/>
          </a:xfrm>
          <a:prstGeom prst="rect">
            <a:avLst/>
          </a:prstGeom>
        </p:spPr>
      </p:pic>
      <p:sp>
        <p:nvSpPr>
          <p:cNvPr id="9" name="TextBox 8">
            <a:extLst>
              <a:ext uri="{FF2B5EF4-FFF2-40B4-BE49-F238E27FC236}">
                <a16:creationId xmlns:a16="http://schemas.microsoft.com/office/drawing/2014/main" id="{73C3AE19-3912-845F-3B7C-40292A6F132E}"/>
              </a:ext>
            </a:extLst>
          </p:cNvPr>
          <p:cNvSpPr txBox="1"/>
          <p:nvPr/>
        </p:nvSpPr>
        <p:spPr>
          <a:xfrm>
            <a:off x="1614792" y="1729083"/>
            <a:ext cx="6663447" cy="3662541"/>
          </a:xfrm>
          <a:prstGeom prst="rect">
            <a:avLst/>
          </a:prstGeom>
          <a:noFill/>
        </p:spPr>
        <p:txBody>
          <a:bodyPr wrap="square" rtlCol="0">
            <a:spAutoFit/>
          </a:bodyPr>
          <a:lstStyle/>
          <a:p>
            <a:pPr algn="just"/>
            <a:r>
              <a:rPr lang="en-US" sz="2800" b="1" u="sng" dirty="0">
                <a:latin typeface="Times New Roman" panose="02020603050405020304" pitchFamily="18" charset="0"/>
                <a:cs typeface="Times New Roman" panose="02020603050405020304" pitchFamily="18" charset="0"/>
              </a:rPr>
              <a:t>5V REGULATOR</a:t>
            </a:r>
          </a:p>
          <a:p>
            <a:pPr algn="just"/>
            <a:endParaRPr lang="en-US" sz="2800" b="1" u="sng"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5V regulator (7805) is used to regulate the produced voltage into 5V DC to supply energy to the mobile charger &amp; fan</a:t>
            </a:r>
          </a:p>
          <a:p>
            <a:pPr algn="just"/>
            <a:endParaRPr lang="en-US" sz="3200" b="1" u="sng"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3200" b="1" u="sng"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34F2E1AE-0654-7E15-3B6D-679A7D717312}"/>
              </a:ext>
            </a:extLst>
          </p:cNvPr>
          <p:cNvSpPr>
            <a:spLocks noGrp="1"/>
          </p:cNvSpPr>
          <p:nvPr>
            <p:ph type="title"/>
          </p:nvPr>
        </p:nvSpPr>
        <p:spPr>
          <a:xfrm>
            <a:off x="3607887" y="538741"/>
            <a:ext cx="6374313" cy="1044213"/>
          </a:xfrm>
        </p:spPr>
        <p:txBody>
          <a:bodyPr/>
          <a:lstStyle/>
          <a:p>
            <a:r>
              <a:rPr lang="en-IN" b="1" dirty="0">
                <a:latin typeface="Times New Roman" panose="02020603050405020304" pitchFamily="18" charset="0"/>
                <a:cs typeface="Times New Roman" panose="02020603050405020304" pitchFamily="18" charset="0"/>
              </a:rPr>
              <a:t>COMPONENTS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320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2647441" y="539575"/>
            <a:ext cx="7523426" cy="1044212"/>
          </a:xfrm>
        </p:spPr>
        <p:txBody>
          <a:bodyPr>
            <a:noAutofit/>
          </a:bodyPr>
          <a:lstStyle/>
          <a:p>
            <a:r>
              <a:rPr lang="en-IN" sz="4800" b="1" dirty="0">
                <a:latin typeface="Times New Roman" panose="02020603050405020304" pitchFamily="18" charset="0"/>
                <a:cs typeface="Times New Roman" panose="02020603050405020304" pitchFamily="18" charset="0"/>
              </a:rPr>
              <a:t>WORKING PRINCIPLE</a:t>
            </a:r>
            <a:endParaRPr lang="en-US" sz="4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12</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graphicFrame>
        <p:nvGraphicFramePr>
          <p:cNvPr id="21" name="TextBox 12">
            <a:extLst>
              <a:ext uri="{FF2B5EF4-FFF2-40B4-BE49-F238E27FC236}">
                <a16:creationId xmlns:a16="http://schemas.microsoft.com/office/drawing/2014/main" id="{C4C612DA-ED6D-FE21-C7D4-656CC1704E17}"/>
              </a:ext>
            </a:extLst>
          </p:cNvPr>
          <p:cNvGraphicFramePr/>
          <p:nvPr/>
        </p:nvGraphicFramePr>
        <p:xfrm>
          <a:off x="1107352" y="1880084"/>
          <a:ext cx="10130526" cy="2554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7973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2597FA-A1CA-5E86-6CB6-15171CE42C97}"/>
              </a:ext>
            </a:extLst>
          </p:cNvPr>
          <p:cNvSpPr>
            <a:spLocks/>
          </p:cNvSpPr>
          <p:nvPr/>
        </p:nvSpPr>
        <p:spPr>
          <a:xfrm>
            <a:off x="11726902" y="6563918"/>
            <a:ext cx="2723857" cy="362550"/>
          </a:xfrm>
          <a:prstGeom prst="rect">
            <a:avLst/>
          </a:prstGeom>
        </p:spPr>
        <p:txBody>
          <a:bodyPr/>
          <a:lstStyle/>
          <a:p>
            <a:pPr defTabSz="905256">
              <a:spcAft>
                <a:spcPts val="600"/>
              </a:spcAft>
            </a:pPr>
            <a:fld id="{5FED0CA5-4D2C-4861-8110-BF47F169DF2E}" type="slidenum">
              <a:rPr lang="en-IN" sz="1782" kern="1200">
                <a:solidFill>
                  <a:schemeClr val="tx1"/>
                </a:solidFill>
                <a:latin typeface="+mn-lt"/>
                <a:ea typeface="+mn-ea"/>
                <a:cs typeface="+mn-cs"/>
              </a:rPr>
              <a:pPr defTabSz="905256">
                <a:spcAft>
                  <a:spcPts val="600"/>
                </a:spcAft>
              </a:pPr>
              <a:t>13</a:t>
            </a:fld>
            <a:endParaRPr lang="en-IN" dirty="0"/>
          </a:p>
        </p:txBody>
      </p:sp>
      <p:pic>
        <p:nvPicPr>
          <p:cNvPr id="6" name="Picture 5">
            <a:extLst>
              <a:ext uri="{FF2B5EF4-FFF2-40B4-BE49-F238E27FC236}">
                <a16:creationId xmlns:a16="http://schemas.microsoft.com/office/drawing/2014/main" id="{F32FF093-F53D-4CF5-1AB1-FB569CA5430C}"/>
              </a:ext>
            </a:extLst>
          </p:cNvPr>
          <p:cNvPicPr>
            <a:picLocks noChangeAspect="1"/>
          </p:cNvPicPr>
          <p:nvPr/>
        </p:nvPicPr>
        <p:blipFill rotWithShape="1">
          <a:blip r:embed="rId2"/>
          <a:srcRect l="11292" t="18298"/>
          <a:stretch/>
        </p:blipFill>
        <p:spPr>
          <a:xfrm>
            <a:off x="7336053" y="1600588"/>
            <a:ext cx="3641448" cy="3999643"/>
          </a:xfrm>
          <a:prstGeom prst="rect">
            <a:avLst/>
          </a:prstGeom>
        </p:spPr>
      </p:pic>
      <p:graphicFrame>
        <p:nvGraphicFramePr>
          <p:cNvPr id="32" name="TextBox 6">
            <a:extLst>
              <a:ext uri="{FF2B5EF4-FFF2-40B4-BE49-F238E27FC236}">
                <a16:creationId xmlns:a16="http://schemas.microsoft.com/office/drawing/2014/main" id="{B9723161-E24F-56E0-19EA-8F9090489B54}"/>
              </a:ext>
            </a:extLst>
          </p:cNvPr>
          <p:cNvGraphicFramePr/>
          <p:nvPr>
            <p:extLst>
              <p:ext uri="{D42A27DB-BD31-4B8C-83A1-F6EECF244321}">
                <p14:modId xmlns:p14="http://schemas.microsoft.com/office/powerpoint/2010/main" val="3077388749"/>
              </p:ext>
            </p:extLst>
          </p:nvPr>
        </p:nvGraphicFramePr>
        <p:xfrm>
          <a:off x="1871003" y="1784224"/>
          <a:ext cx="4538151" cy="3754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1E275900-66E9-0579-D028-273EA5DF4EB2}"/>
              </a:ext>
            </a:extLst>
          </p:cNvPr>
          <p:cNvSpPr>
            <a:spLocks noGrp="1"/>
          </p:cNvSpPr>
          <p:nvPr>
            <p:ph type="title"/>
          </p:nvPr>
        </p:nvSpPr>
        <p:spPr>
          <a:xfrm>
            <a:off x="2647441" y="539575"/>
            <a:ext cx="7523426" cy="1044212"/>
          </a:xfrm>
        </p:spPr>
        <p:txBody>
          <a:bodyPr>
            <a:noAutofit/>
          </a:bodyPr>
          <a:lstStyle/>
          <a:p>
            <a:pPr algn="ctr"/>
            <a:r>
              <a:rPr lang="en-US" sz="4800" b="1" dirty="0">
                <a:latin typeface="Times New Roman" panose="02020603050405020304" pitchFamily="18" charset="0"/>
                <a:cs typeface="Times New Roman" panose="02020603050405020304" pitchFamily="18" charset="0"/>
              </a:rPr>
              <a:t>RESULTS</a:t>
            </a:r>
          </a:p>
        </p:txBody>
      </p:sp>
      <p:sp>
        <p:nvSpPr>
          <p:cNvPr id="44" name="Rectangle 43">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48" name="Picture 47">
            <a:extLst>
              <a:ext uri="{FF2B5EF4-FFF2-40B4-BE49-F238E27FC236}">
                <a16:creationId xmlns:a16="http://schemas.microsoft.com/office/drawing/2014/main" id="{BAAE8E0A-6D87-682D-5505-74B814ED56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49" name="Picture 48">
            <a:extLst>
              <a:ext uri="{FF2B5EF4-FFF2-40B4-BE49-F238E27FC236}">
                <a16:creationId xmlns:a16="http://schemas.microsoft.com/office/drawing/2014/main" id="{2D6BD3F6-75F8-6397-5683-ED2DE6E21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Tree>
    <p:extLst>
      <p:ext uri="{BB962C8B-B14F-4D97-AF65-F5344CB8AC3E}">
        <p14:creationId xmlns:p14="http://schemas.microsoft.com/office/powerpoint/2010/main" val="1749674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2647441" y="539575"/>
            <a:ext cx="7523426" cy="1044212"/>
          </a:xfrm>
        </p:spPr>
        <p:txBody>
          <a:bodyPr>
            <a:noAutofit/>
          </a:bodyPr>
          <a:lstStyle/>
          <a:p>
            <a:r>
              <a:rPr lang="en-US" sz="4800" b="1" dirty="0">
                <a:latin typeface="Times New Roman" panose="02020603050405020304" pitchFamily="18" charset="0"/>
                <a:cs typeface="Times New Roman" panose="02020603050405020304" pitchFamily="18" charset="0"/>
              </a:rPr>
              <a:t>MOBILE CHARGING</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14</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E9161433-7419-F0D1-196C-9B2ADBE4CD03}"/>
              </a:ext>
            </a:extLst>
          </p:cNvPr>
          <p:cNvPicPr>
            <a:picLocks noChangeAspect="1"/>
          </p:cNvPicPr>
          <p:nvPr/>
        </p:nvPicPr>
        <p:blipFill>
          <a:blip r:embed="rId4"/>
          <a:stretch>
            <a:fillRect/>
          </a:stretch>
        </p:blipFill>
        <p:spPr>
          <a:xfrm>
            <a:off x="2021903" y="1756824"/>
            <a:ext cx="8148964" cy="4320360"/>
          </a:xfrm>
          <a:prstGeom prst="rect">
            <a:avLst/>
          </a:prstGeom>
        </p:spPr>
      </p:pic>
    </p:spTree>
    <p:extLst>
      <p:ext uri="{BB962C8B-B14F-4D97-AF65-F5344CB8AC3E}">
        <p14:creationId xmlns:p14="http://schemas.microsoft.com/office/powerpoint/2010/main" val="1868920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2384793" y="539575"/>
            <a:ext cx="8018937" cy="1044212"/>
          </a:xfrm>
        </p:spPr>
        <p:txBody>
          <a:bodyPr>
            <a:noAutofit/>
          </a:bodyPr>
          <a:lstStyle/>
          <a:p>
            <a:r>
              <a:rPr lang="en-US" sz="4800" b="1" dirty="0">
                <a:latin typeface="Times New Roman" panose="02020603050405020304" pitchFamily="18" charset="0"/>
                <a:cs typeface="Times New Roman" panose="02020603050405020304" pitchFamily="18" charset="0"/>
              </a:rPr>
              <a:t>AIRPODS CHARGING</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15</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12964A9-FF17-7A52-72E4-EE51D307C65E}"/>
              </a:ext>
            </a:extLst>
          </p:cNvPr>
          <p:cNvPicPr>
            <a:picLocks noChangeAspect="1"/>
          </p:cNvPicPr>
          <p:nvPr/>
        </p:nvPicPr>
        <p:blipFill rotWithShape="1">
          <a:blip r:embed="rId4"/>
          <a:srcRect t="6809"/>
          <a:stretch/>
        </p:blipFill>
        <p:spPr>
          <a:xfrm>
            <a:off x="1682997" y="1600588"/>
            <a:ext cx="8821930" cy="4531386"/>
          </a:xfrm>
          <a:prstGeom prst="rect">
            <a:avLst/>
          </a:prstGeom>
        </p:spPr>
      </p:pic>
    </p:spTree>
    <p:extLst>
      <p:ext uri="{BB962C8B-B14F-4D97-AF65-F5344CB8AC3E}">
        <p14:creationId xmlns:p14="http://schemas.microsoft.com/office/powerpoint/2010/main" val="1948530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2647441" y="539575"/>
            <a:ext cx="7523426" cy="1044212"/>
          </a:xfrm>
        </p:spPr>
        <p:txBody>
          <a:bodyPr>
            <a:noAutofit/>
          </a:bodyPr>
          <a:lstStyle/>
          <a:p>
            <a:pPr algn="ctr"/>
            <a:r>
              <a:rPr lang="en-US" sz="4800" b="1" dirty="0">
                <a:latin typeface="Times New Roman" panose="02020603050405020304" pitchFamily="18" charset="0"/>
                <a:cs typeface="Times New Roman" panose="02020603050405020304" pitchFamily="18" charset="0"/>
              </a:rPr>
              <a:t>RESULTS</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16</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FB73DB50-987F-3885-7E15-BB3808F65146}"/>
              </a:ext>
            </a:extLst>
          </p:cNvPr>
          <p:cNvSpPr txBox="1"/>
          <p:nvPr/>
        </p:nvSpPr>
        <p:spPr>
          <a:xfrm>
            <a:off x="1107352" y="1880084"/>
            <a:ext cx="10130526" cy="584775"/>
          </a:xfrm>
          <a:prstGeom prst="rect">
            <a:avLst/>
          </a:prstGeom>
          <a:noFill/>
          <a:ln>
            <a:solidFill>
              <a:schemeClr val="bg1"/>
            </a:solidFill>
          </a:ln>
        </p:spPr>
        <p:txBody>
          <a:bodyPr wrap="square" rtlCol="0">
            <a:spAutoFit/>
          </a:bodyPr>
          <a:lstStyle/>
          <a:p>
            <a:pPr algn="just"/>
            <a:endParaRPr lang="en-US" sz="3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F82794-F191-E8D6-4E32-D10732DFD9DE}"/>
              </a:ext>
            </a:extLst>
          </p:cNvPr>
          <p:cNvPicPr>
            <a:picLocks noChangeAspect="1"/>
          </p:cNvPicPr>
          <p:nvPr/>
        </p:nvPicPr>
        <p:blipFill rotWithShape="1">
          <a:blip r:embed="rId4"/>
          <a:srcRect t="23094" r="13391"/>
          <a:stretch/>
        </p:blipFill>
        <p:spPr>
          <a:xfrm>
            <a:off x="1223508" y="1600588"/>
            <a:ext cx="3857166" cy="4566748"/>
          </a:xfrm>
          <a:prstGeom prst="rect">
            <a:avLst/>
          </a:prstGeom>
        </p:spPr>
      </p:pic>
      <p:pic>
        <p:nvPicPr>
          <p:cNvPr id="15" name="Picture 14">
            <a:extLst>
              <a:ext uri="{FF2B5EF4-FFF2-40B4-BE49-F238E27FC236}">
                <a16:creationId xmlns:a16="http://schemas.microsoft.com/office/drawing/2014/main" id="{83D439DE-C0B5-EE44-B1D1-FB0604E049BD}"/>
              </a:ext>
            </a:extLst>
          </p:cNvPr>
          <p:cNvPicPr>
            <a:picLocks noChangeAspect="1"/>
          </p:cNvPicPr>
          <p:nvPr/>
        </p:nvPicPr>
        <p:blipFill rotWithShape="1">
          <a:blip r:embed="rId5"/>
          <a:srcRect l="-1499" t="-871" r="1499" b="6194"/>
          <a:stretch/>
        </p:blipFill>
        <p:spPr>
          <a:xfrm rot="5400000">
            <a:off x="6283916" y="1576723"/>
            <a:ext cx="3578649" cy="4517492"/>
          </a:xfrm>
          <a:prstGeom prst="rect">
            <a:avLst/>
          </a:prstGeom>
        </p:spPr>
      </p:pic>
    </p:spTree>
    <p:extLst>
      <p:ext uri="{BB962C8B-B14F-4D97-AF65-F5344CB8AC3E}">
        <p14:creationId xmlns:p14="http://schemas.microsoft.com/office/powerpoint/2010/main" val="3073115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2647441" y="539575"/>
            <a:ext cx="7523426" cy="1044212"/>
          </a:xfrm>
        </p:spPr>
        <p:txBody>
          <a:bodyPr>
            <a:noAutofit/>
          </a:bodyPr>
          <a:lstStyle/>
          <a:p>
            <a:pPr algn="ctr"/>
            <a:r>
              <a:rPr lang="en-US" sz="4800" b="1" dirty="0">
                <a:latin typeface="Times New Roman" panose="02020603050405020304" pitchFamily="18" charset="0"/>
                <a:cs typeface="Times New Roman" panose="02020603050405020304" pitchFamily="18" charset="0"/>
              </a:rPr>
              <a:t>RESULTS</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17</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FB73DB50-987F-3885-7E15-BB3808F65146}"/>
              </a:ext>
            </a:extLst>
          </p:cNvPr>
          <p:cNvSpPr txBox="1"/>
          <p:nvPr/>
        </p:nvSpPr>
        <p:spPr>
          <a:xfrm>
            <a:off x="1107352" y="1880084"/>
            <a:ext cx="10130526" cy="584775"/>
          </a:xfrm>
          <a:prstGeom prst="rect">
            <a:avLst/>
          </a:prstGeom>
          <a:noFill/>
          <a:ln>
            <a:solidFill>
              <a:schemeClr val="bg1"/>
            </a:solidFill>
          </a:ln>
        </p:spPr>
        <p:txBody>
          <a:bodyPr wrap="square" rtlCol="0">
            <a:spAutoFit/>
          </a:bodyPr>
          <a:lstStyle/>
          <a:p>
            <a:pPr algn="just"/>
            <a:endParaRPr lang="en-US"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3ABE684-B1D6-BD32-43FB-E5634230B8B6}"/>
              </a:ext>
            </a:extLst>
          </p:cNvPr>
          <p:cNvPicPr>
            <a:picLocks noChangeAspect="1"/>
          </p:cNvPicPr>
          <p:nvPr/>
        </p:nvPicPr>
        <p:blipFill>
          <a:blip r:embed="rId4"/>
          <a:stretch>
            <a:fillRect/>
          </a:stretch>
        </p:blipFill>
        <p:spPr>
          <a:xfrm>
            <a:off x="1121497" y="1583787"/>
            <a:ext cx="5143500" cy="4667250"/>
          </a:xfrm>
          <a:prstGeom prst="rect">
            <a:avLst/>
          </a:prstGeom>
        </p:spPr>
      </p:pic>
      <p:pic>
        <p:nvPicPr>
          <p:cNvPr id="10" name="Picture 9">
            <a:extLst>
              <a:ext uri="{FF2B5EF4-FFF2-40B4-BE49-F238E27FC236}">
                <a16:creationId xmlns:a16="http://schemas.microsoft.com/office/drawing/2014/main" id="{4D218938-E4D8-09D6-66B8-8CED4D331862}"/>
              </a:ext>
            </a:extLst>
          </p:cNvPr>
          <p:cNvPicPr>
            <a:picLocks noChangeAspect="1"/>
          </p:cNvPicPr>
          <p:nvPr/>
        </p:nvPicPr>
        <p:blipFill rotWithShape="1">
          <a:blip r:embed="rId5"/>
          <a:srcRect t="6809"/>
          <a:stretch/>
        </p:blipFill>
        <p:spPr>
          <a:xfrm>
            <a:off x="6512972" y="1600588"/>
            <a:ext cx="2243882" cy="2788143"/>
          </a:xfrm>
          <a:prstGeom prst="rect">
            <a:avLst/>
          </a:prstGeom>
        </p:spPr>
      </p:pic>
      <p:pic>
        <p:nvPicPr>
          <p:cNvPr id="14" name="Picture 13">
            <a:extLst>
              <a:ext uri="{FF2B5EF4-FFF2-40B4-BE49-F238E27FC236}">
                <a16:creationId xmlns:a16="http://schemas.microsoft.com/office/drawing/2014/main" id="{A2B681FE-B7A1-C3F7-D0A0-D6237A98674F}"/>
              </a:ext>
            </a:extLst>
          </p:cNvPr>
          <p:cNvPicPr>
            <a:picLocks noChangeAspect="1"/>
          </p:cNvPicPr>
          <p:nvPr/>
        </p:nvPicPr>
        <p:blipFill rotWithShape="1">
          <a:blip r:embed="rId6"/>
          <a:srcRect l="11292" t="18298"/>
          <a:stretch/>
        </p:blipFill>
        <p:spPr>
          <a:xfrm>
            <a:off x="8887848" y="2949677"/>
            <a:ext cx="2743200" cy="3368748"/>
          </a:xfrm>
          <a:prstGeom prst="rect">
            <a:avLst/>
          </a:prstGeom>
        </p:spPr>
      </p:pic>
    </p:spTree>
    <p:extLst>
      <p:ext uri="{BB962C8B-B14F-4D97-AF65-F5344CB8AC3E}">
        <p14:creationId xmlns:p14="http://schemas.microsoft.com/office/powerpoint/2010/main" val="3539467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6EA74-266D-3F3A-244F-B90FECD43C02}"/>
              </a:ext>
            </a:extLst>
          </p:cNvPr>
          <p:cNvSpPr>
            <a:spLocks noGrp="1"/>
          </p:cNvSpPr>
          <p:nvPr>
            <p:ph sz="half" idx="1"/>
          </p:nvPr>
        </p:nvSpPr>
        <p:spPr/>
        <p:txBody>
          <a:bodyPr/>
          <a:lstStyle/>
          <a:p>
            <a:pPr marL="514350" indent="-514350"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ADVANTAGES</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Portable Power Source</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Convenience</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Environmentally Friendly</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Versatility </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Use of Renewable Energy</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Less Cost</a:t>
            </a:r>
          </a:p>
          <a:p>
            <a:pPr marL="514350" indent="-514350" algn="just">
              <a:buFont typeface="+mj-lt"/>
              <a:buAutoNum type="arabicPeriod"/>
            </a:pPr>
            <a:endParaRPr lang="en-US" sz="28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Content Placeholder 3">
            <a:extLst>
              <a:ext uri="{FF2B5EF4-FFF2-40B4-BE49-F238E27FC236}">
                <a16:creationId xmlns:a16="http://schemas.microsoft.com/office/drawing/2014/main" id="{46A4A99F-D2A4-26D8-5360-B86CE1BB373D}"/>
              </a:ext>
            </a:extLst>
          </p:cNvPr>
          <p:cNvSpPr>
            <a:spLocks noGrp="1"/>
          </p:cNvSpPr>
          <p:nvPr>
            <p:ph sz="half" idx="2"/>
          </p:nvPr>
        </p:nvSpPr>
        <p:spPr/>
        <p:txBody>
          <a:bodyPr/>
          <a:lstStyle/>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DISADVANTAGES</a:t>
            </a:r>
            <a:r>
              <a:rPr lang="en-US" dirty="0">
                <a:latin typeface="Times New Roman" panose="02020603050405020304" pitchFamily="18" charset="0"/>
                <a:cs typeface="Times New Roman" panose="02020603050405020304" pitchFamily="18" charset="0"/>
              </a:rPr>
              <a:t>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Limited Power Generation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Dependence of Sunlight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Limited Battery Storage</a:t>
            </a:r>
          </a:p>
          <a:p>
            <a:pPr marL="514350" indent="-514350">
              <a:buFont typeface="+mj-lt"/>
              <a:buAutoNum type="arabicPeriod"/>
            </a:pP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227281D-376F-CD59-CF82-86C55F14F7C2}"/>
              </a:ext>
            </a:extLst>
          </p:cNvPr>
          <p:cNvSpPr>
            <a:spLocks noGrp="1"/>
          </p:cNvSpPr>
          <p:nvPr>
            <p:ph type="ftr" sz="quarter" idx="11"/>
          </p:nvPr>
        </p:nvSpPr>
        <p:spPr/>
        <p:txBody>
          <a:bodyPr/>
          <a:lstStyle/>
          <a:p>
            <a:r>
              <a:rPr lang="en-IN"/>
              <a:t>DEPT. OF EEE                                                                                                                      08-09-23</a:t>
            </a:r>
          </a:p>
        </p:txBody>
      </p:sp>
      <p:sp>
        <p:nvSpPr>
          <p:cNvPr id="6" name="Slide Number Placeholder 5">
            <a:extLst>
              <a:ext uri="{FF2B5EF4-FFF2-40B4-BE49-F238E27FC236}">
                <a16:creationId xmlns:a16="http://schemas.microsoft.com/office/drawing/2014/main" id="{39DFDDA2-41E8-B1FF-B11A-F7DB4B3E6DA3}"/>
              </a:ext>
            </a:extLst>
          </p:cNvPr>
          <p:cNvSpPr>
            <a:spLocks noGrp="1"/>
          </p:cNvSpPr>
          <p:nvPr>
            <p:ph type="sldNum" sz="quarter" idx="12"/>
          </p:nvPr>
        </p:nvSpPr>
        <p:spPr/>
        <p:txBody>
          <a:bodyPr/>
          <a:lstStyle/>
          <a:p>
            <a:fld id="{5FED0CA5-4D2C-4861-8110-BF47F169DF2E}" type="slidenum">
              <a:rPr lang="en-IN" smtClean="0"/>
              <a:t>18</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2D03A947-928F-7505-BE52-ACBC38EB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9" name="Picture 8">
            <a:extLst>
              <a:ext uri="{FF2B5EF4-FFF2-40B4-BE49-F238E27FC236}">
                <a16:creationId xmlns:a16="http://schemas.microsoft.com/office/drawing/2014/main" id="{3D0A4447-9CA0-3FE1-5412-500ED22D8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0" name="Title 1">
            <a:extLst>
              <a:ext uri="{FF2B5EF4-FFF2-40B4-BE49-F238E27FC236}">
                <a16:creationId xmlns:a16="http://schemas.microsoft.com/office/drawing/2014/main" id="{1E275900-66E9-0579-D028-273EA5DF4EB2}"/>
              </a:ext>
            </a:extLst>
          </p:cNvPr>
          <p:cNvSpPr>
            <a:spLocks noGrp="1"/>
          </p:cNvSpPr>
          <p:nvPr>
            <p:ph type="title"/>
          </p:nvPr>
        </p:nvSpPr>
        <p:spPr>
          <a:xfrm>
            <a:off x="1584349" y="539575"/>
            <a:ext cx="8932672" cy="1044212"/>
          </a:xfrm>
        </p:spPr>
        <p:txBody>
          <a:bodyPr>
            <a:noAutofit/>
          </a:bodyPr>
          <a:lstStyle/>
          <a:p>
            <a:r>
              <a:rPr lang="en-US" sz="4000" b="1" dirty="0">
                <a:latin typeface="Times New Roman" panose="02020603050405020304" pitchFamily="18" charset="0"/>
                <a:cs typeface="Times New Roman" panose="02020603050405020304" pitchFamily="18" charset="0"/>
              </a:rPr>
              <a:t>ADVANTAGES &amp; DISADVANTAGES </a:t>
            </a:r>
          </a:p>
        </p:txBody>
      </p:sp>
    </p:spTree>
    <p:extLst>
      <p:ext uri="{BB962C8B-B14F-4D97-AF65-F5344CB8AC3E}">
        <p14:creationId xmlns:p14="http://schemas.microsoft.com/office/powerpoint/2010/main" val="208042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3931492" y="556376"/>
            <a:ext cx="7523426" cy="1044212"/>
          </a:xfrm>
        </p:spPr>
        <p:txBody>
          <a:bodyPr>
            <a:noAutofit/>
          </a:bodyPr>
          <a:lstStyle/>
          <a:p>
            <a:r>
              <a:rPr lang="en-US" sz="4800" b="1" dirty="0">
                <a:latin typeface="Times New Roman" panose="02020603050405020304" pitchFamily="18" charset="0"/>
                <a:cs typeface="Times New Roman" panose="02020603050405020304" pitchFamily="18" charset="0"/>
              </a:rPr>
              <a:t>FUTURE SCOPE</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19</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FB73DB50-987F-3885-7E15-BB3808F65146}"/>
              </a:ext>
            </a:extLst>
          </p:cNvPr>
          <p:cNvSpPr txBox="1"/>
          <p:nvPr/>
        </p:nvSpPr>
        <p:spPr>
          <a:xfrm>
            <a:off x="1107352" y="1880084"/>
            <a:ext cx="10130526" cy="1384995"/>
          </a:xfrm>
          <a:prstGeom prst="rect">
            <a:avLst/>
          </a:prstGeom>
          <a:noFill/>
          <a:ln>
            <a:solidFill>
              <a:schemeClr val="bg1"/>
            </a:solidFill>
          </a:ln>
        </p:spPr>
        <p:txBody>
          <a:bodyPr wrap="square" rtlCol="0">
            <a:spAutoFit/>
          </a:bodyPr>
          <a:lstStyle/>
          <a:p>
            <a:pPr marL="285750" indent="-285750" algn="just">
              <a:buFont typeface="Arial" panose="020B0604020202020204" pitchFamily="34" charset="0"/>
              <a:buChar char="•"/>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Integration with Smart technologies</a:t>
            </a:r>
          </a:p>
          <a:p>
            <a:pPr marL="285750" indent="-285750" algn="just">
              <a:buFont typeface="Arial" panose="020B0604020202020204" pitchFamily="34" charset="0"/>
              <a:buChar char="•"/>
            </a:pPr>
            <a:r>
              <a:rPr lang="en-US" sz="2800" kern="100" dirty="0">
                <a:latin typeface="Times New Roman" panose="02020603050405020304" pitchFamily="18" charset="0"/>
                <a:ea typeface="Aptos" panose="020B0004020202020204" pitchFamily="34" charset="0"/>
                <a:cs typeface="Times New Roman" panose="02020603050405020304" pitchFamily="18" charset="0"/>
              </a:rPr>
              <a:t>Pedestrian safety</a:t>
            </a:r>
          </a:p>
          <a:p>
            <a:pPr marL="285750" indent="-285750" algn="just">
              <a:buFont typeface="Arial" panose="020B0604020202020204" pitchFamily="34" charset="0"/>
              <a:buChar char="•"/>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Direction guidance</a:t>
            </a:r>
          </a:p>
        </p:txBody>
      </p:sp>
    </p:spTree>
    <p:extLst>
      <p:ext uri="{BB962C8B-B14F-4D97-AF65-F5344CB8AC3E}">
        <p14:creationId xmlns:p14="http://schemas.microsoft.com/office/powerpoint/2010/main" val="1997340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14DF-8F12-5B1B-C637-4E604446BE21}"/>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F45F3674-E299-7C06-62A9-11FCC718BAC2}"/>
              </a:ext>
            </a:extLst>
          </p:cNvPr>
          <p:cNvSpPr>
            <a:spLocks noGrp="1"/>
          </p:cNvSpPr>
          <p:nvPr>
            <p:ph idx="1"/>
          </p:nvPr>
        </p:nvSpPr>
        <p:spPr>
          <a:xfrm>
            <a:off x="1442261" y="1643333"/>
            <a:ext cx="5853483" cy="4212249"/>
          </a:xfrm>
        </p:spPr>
        <p:txBody>
          <a:bodyPr>
            <a:normAutofit fontScale="85000" lnSpcReduction="20000"/>
          </a:bodyPr>
          <a:lstStyle/>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ABSTRACT</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INTRODUCTION</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LITERATURE SURVEY</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BLOCK DIAGRAM</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CIRCUIT DIAGRAM</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COMPONENTS</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WORKING PRINCIPLE</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ADVANTAGES &amp; DISADVANTAGES</a:t>
            </a:r>
          </a:p>
          <a:p>
            <a:pPr>
              <a:lnSpc>
                <a:spcPct val="11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REFERENCES</a:t>
            </a:r>
          </a:p>
          <a:p>
            <a:pPr>
              <a:lnSpc>
                <a:spcPct val="11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2D79D51-0E3F-7DFE-A431-3F754F5EB59D}"/>
              </a:ext>
            </a:extLst>
          </p:cNvPr>
          <p:cNvSpPr/>
          <p:nvPr/>
        </p:nvSpPr>
        <p:spPr>
          <a:xfrm>
            <a:off x="233265" y="299811"/>
            <a:ext cx="11725470" cy="6128124"/>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0D5D406E-BA3C-33C8-C49C-705B38B88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78" y="411059"/>
            <a:ext cx="1129784" cy="1121026"/>
          </a:xfrm>
          <a:prstGeom prst="rect">
            <a:avLst/>
          </a:prstGeom>
        </p:spPr>
      </p:pic>
      <p:pic>
        <p:nvPicPr>
          <p:cNvPr id="8" name="Picture 7">
            <a:extLst>
              <a:ext uri="{FF2B5EF4-FFF2-40B4-BE49-F238E27FC236}">
                <a16:creationId xmlns:a16="http://schemas.microsoft.com/office/drawing/2014/main" id="{8EDE6811-16A6-FA82-82C7-E80F51845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252" y="446490"/>
            <a:ext cx="1143000" cy="819150"/>
          </a:xfrm>
          <a:prstGeom prst="rect">
            <a:avLst/>
          </a:prstGeom>
        </p:spPr>
      </p:pic>
      <p:sp>
        <p:nvSpPr>
          <p:cNvPr id="7" name="Slide Number Placeholder 6"/>
          <p:cNvSpPr>
            <a:spLocks noGrp="1"/>
          </p:cNvSpPr>
          <p:nvPr>
            <p:ph type="sldNum" sz="quarter" idx="12"/>
          </p:nvPr>
        </p:nvSpPr>
        <p:spPr>
          <a:xfrm>
            <a:off x="8934157" y="6489286"/>
            <a:ext cx="2743200" cy="293540"/>
          </a:xfrm>
        </p:spPr>
        <p:txBody>
          <a:bodyPr/>
          <a:lstStyle/>
          <a:p>
            <a:fld id="{5FED0CA5-4D2C-4861-8110-BF47F169DF2E}" type="slidenum">
              <a:rPr lang="en-IN" smtClean="0">
                <a:solidFill>
                  <a:schemeClr val="tx1"/>
                </a:solidFill>
              </a:rPr>
              <a:t>2</a:t>
            </a:fld>
            <a:endParaRPr lang="en-IN" dirty="0">
              <a:solidFill>
                <a:schemeClr val="tx1"/>
              </a:solidFill>
            </a:endParaRPr>
          </a:p>
        </p:txBody>
      </p:sp>
    </p:spTree>
    <p:extLst>
      <p:ext uri="{BB962C8B-B14F-4D97-AF65-F5344CB8AC3E}">
        <p14:creationId xmlns:p14="http://schemas.microsoft.com/office/powerpoint/2010/main" val="3761093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900-66E9-0579-D028-273EA5DF4EB2}"/>
              </a:ext>
            </a:extLst>
          </p:cNvPr>
          <p:cNvSpPr>
            <a:spLocks noGrp="1"/>
          </p:cNvSpPr>
          <p:nvPr>
            <p:ph type="title"/>
          </p:nvPr>
        </p:nvSpPr>
        <p:spPr>
          <a:xfrm>
            <a:off x="3931492" y="556376"/>
            <a:ext cx="7523426" cy="1044212"/>
          </a:xfrm>
        </p:spPr>
        <p:txBody>
          <a:bodyPr>
            <a:noAutofit/>
          </a:bodyPr>
          <a:lstStyle/>
          <a:p>
            <a:r>
              <a:rPr lang="en-US" sz="4800" b="1" dirty="0">
                <a:latin typeface="Times New Roman" panose="02020603050405020304" pitchFamily="18" charset="0"/>
                <a:cs typeface="Times New Roman" panose="02020603050405020304" pitchFamily="18" charset="0"/>
              </a:rPr>
              <a:t>REFERENCES </a:t>
            </a:r>
          </a:p>
        </p:txBody>
      </p:sp>
      <p:sp>
        <p:nvSpPr>
          <p:cNvPr id="4" name="Slide Number Placeholder 3">
            <a:extLst>
              <a:ext uri="{FF2B5EF4-FFF2-40B4-BE49-F238E27FC236}">
                <a16:creationId xmlns:a16="http://schemas.microsoft.com/office/drawing/2014/main" id="{D11ADD6B-10FC-3175-67D5-E800F13CDCBE}"/>
              </a:ext>
            </a:extLst>
          </p:cNvPr>
          <p:cNvSpPr>
            <a:spLocks noGrp="1"/>
          </p:cNvSpPr>
          <p:nvPr>
            <p:ph type="sldNum" sz="quarter" idx="12"/>
          </p:nvPr>
        </p:nvSpPr>
        <p:spPr/>
        <p:txBody>
          <a:bodyPr/>
          <a:lstStyle/>
          <a:p>
            <a:fld id="{5FED0CA5-4D2C-4861-8110-BF47F169DF2E}" type="slidenum">
              <a:rPr lang="en-IN" smtClean="0"/>
              <a:t>20</a:t>
            </a:fld>
            <a:endParaRPr lang="en-IN"/>
          </a:p>
        </p:txBody>
      </p:sp>
      <p:sp>
        <p:nvSpPr>
          <p:cNvPr id="7" name="Rectangle 6">
            <a:extLst>
              <a:ext uri="{FF2B5EF4-FFF2-40B4-BE49-F238E27FC236}">
                <a16:creationId xmlns:a16="http://schemas.microsoft.com/office/drawing/2014/main" id="{9505C074-1DDC-7F98-D591-1DBD78716BBA}"/>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9" name="Picture 8">
            <a:extLst>
              <a:ext uri="{FF2B5EF4-FFF2-40B4-BE49-F238E27FC236}">
                <a16:creationId xmlns:a16="http://schemas.microsoft.com/office/drawing/2014/main" id="{BAAE8E0A-6D87-682D-5505-74B814ED5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1" name="Picture 10">
            <a:extLst>
              <a:ext uri="{FF2B5EF4-FFF2-40B4-BE49-F238E27FC236}">
                <a16:creationId xmlns:a16="http://schemas.microsoft.com/office/drawing/2014/main" id="{2D6BD3F6-75F8-6397-5683-ED2DE6E2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2" name="TextBox 11">
            <a:extLst>
              <a:ext uri="{FF2B5EF4-FFF2-40B4-BE49-F238E27FC236}">
                <a16:creationId xmlns:a16="http://schemas.microsoft.com/office/drawing/2014/main" id="{1CE3EE72-AD7C-F743-E2CC-4AB71B8226C7}"/>
              </a:ext>
            </a:extLst>
          </p:cNvPr>
          <p:cNvSpPr txBox="1"/>
          <p:nvPr/>
        </p:nvSpPr>
        <p:spPr>
          <a:xfrm>
            <a:off x="5179562" y="2514600"/>
            <a:ext cx="1828800" cy="369332"/>
          </a:xfrm>
          <a:prstGeom prst="rect">
            <a:avLst/>
          </a:prstGeom>
          <a:noFill/>
        </p:spPr>
        <p:txBody>
          <a:bodyPr wrap="square" rtlCol="0">
            <a:spAutoFit/>
          </a:bodyPr>
          <a:lstStyle/>
          <a:p>
            <a:pPr marL="285750" indent="-285750" algn="l">
              <a:buFont typeface="Arial" panose="020B0604020202020204" pitchFamily="34" charset="0"/>
              <a:buChar char="•"/>
            </a:pPr>
            <a:endParaRPr lang="en-US" dirty="0"/>
          </a:p>
        </p:txBody>
      </p:sp>
      <p:graphicFrame>
        <p:nvGraphicFramePr>
          <p:cNvPr id="27" name="TextBox 12">
            <a:extLst>
              <a:ext uri="{FF2B5EF4-FFF2-40B4-BE49-F238E27FC236}">
                <a16:creationId xmlns:a16="http://schemas.microsoft.com/office/drawing/2014/main" id="{9C86A047-3C82-7BD0-7B4B-03AF4D8B3625}"/>
              </a:ext>
            </a:extLst>
          </p:cNvPr>
          <p:cNvGraphicFramePr/>
          <p:nvPr>
            <p:extLst>
              <p:ext uri="{D42A27DB-BD31-4B8C-83A1-F6EECF244321}">
                <p14:modId xmlns:p14="http://schemas.microsoft.com/office/powerpoint/2010/main" val="3772398368"/>
              </p:ext>
            </p:extLst>
          </p:nvPr>
        </p:nvGraphicFramePr>
        <p:xfrm>
          <a:off x="1107352" y="1880084"/>
          <a:ext cx="10130526"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422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56" name="Group 55">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5" name="Freeform: Shape 1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Shape 5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5" name="Title 1">
            <a:extLst>
              <a:ext uri="{FF2B5EF4-FFF2-40B4-BE49-F238E27FC236}">
                <a16:creationId xmlns:a16="http://schemas.microsoft.com/office/drawing/2014/main" id="{CF16D760-2668-3907-B937-9E8F8EF282C6}"/>
              </a:ext>
            </a:extLst>
          </p:cNvPr>
          <p:cNvSpPr txBox="1">
            <a:spLocks/>
          </p:cNvSpPr>
          <p:nvPr/>
        </p:nvSpPr>
        <p:spPr>
          <a:xfrm>
            <a:off x="3045368" y="2043663"/>
            <a:ext cx="6105194" cy="20310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kern="1200">
                <a:solidFill>
                  <a:schemeClr val="tx2"/>
                </a:solidFill>
                <a:latin typeface="+mj-lt"/>
                <a:ea typeface="+mj-ea"/>
                <a:cs typeface="+mj-cs"/>
              </a:rPr>
              <a:t>THANK YOU</a:t>
            </a:r>
          </a:p>
        </p:txBody>
      </p:sp>
      <p:sp>
        <p:nvSpPr>
          <p:cNvPr id="4" name="Slide Number Placeholder 3">
            <a:extLst>
              <a:ext uri="{FF2B5EF4-FFF2-40B4-BE49-F238E27FC236}">
                <a16:creationId xmlns:a16="http://schemas.microsoft.com/office/drawing/2014/main" id="{E4DB8270-9F1A-AAA5-1EB5-398CFC5ECA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FED0CA5-4D2C-4861-8110-BF47F169DF2E}" type="slidenum">
              <a:rPr lang="en-US" smtClean="0"/>
              <a:pPr>
                <a:spcAft>
                  <a:spcPts val="600"/>
                </a:spcAft>
              </a:pPr>
              <a:t>21</a:t>
            </a:fld>
            <a:endParaRPr lang="en-US"/>
          </a:p>
        </p:txBody>
      </p:sp>
      <p:sp>
        <p:nvSpPr>
          <p:cNvPr id="6" name="Rectangle 5">
            <a:extLst>
              <a:ext uri="{FF2B5EF4-FFF2-40B4-BE49-F238E27FC236}">
                <a16:creationId xmlns:a16="http://schemas.microsoft.com/office/drawing/2014/main" id="{3825A03E-EA45-A60E-CE5A-78FD2C220EB9}"/>
              </a:ext>
            </a:extLst>
          </p:cNvPr>
          <p:cNvSpPr/>
          <p:nvPr/>
        </p:nvSpPr>
        <p:spPr>
          <a:xfrm>
            <a:off x="233265" y="323556"/>
            <a:ext cx="11725470" cy="6032793"/>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AF995DC5-5A20-689D-7A88-B64492AA9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84" y="481012"/>
            <a:ext cx="1228725" cy="1219200"/>
          </a:xfrm>
          <a:prstGeom prst="rect">
            <a:avLst/>
          </a:prstGeom>
        </p:spPr>
      </p:pic>
      <p:pic>
        <p:nvPicPr>
          <p:cNvPr id="27" name="Picture 26">
            <a:extLst>
              <a:ext uri="{FF2B5EF4-FFF2-40B4-BE49-F238E27FC236}">
                <a16:creationId xmlns:a16="http://schemas.microsoft.com/office/drawing/2014/main" id="{C928DF91-29A1-2DE5-76ED-80CC3D578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770" y="509806"/>
            <a:ext cx="1143000" cy="819150"/>
          </a:xfrm>
          <a:prstGeom prst="rect">
            <a:avLst/>
          </a:prstGeom>
        </p:spPr>
      </p:pic>
    </p:spTree>
    <p:extLst>
      <p:ext uri="{BB962C8B-B14F-4D97-AF65-F5344CB8AC3E}">
        <p14:creationId xmlns:p14="http://schemas.microsoft.com/office/powerpoint/2010/main" val="1638921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9A20-6939-A16F-1C63-F35C365667D1}"/>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DB05F281-3DED-1F0E-F419-08F809C9E827}"/>
              </a:ext>
            </a:extLst>
          </p:cNvPr>
          <p:cNvSpPr>
            <a:spLocks noGrp="1"/>
          </p:cNvSpPr>
          <p:nvPr>
            <p:ph idx="1"/>
          </p:nvPr>
        </p:nvSpPr>
        <p:spPr>
          <a:xfrm>
            <a:off x="1469729" y="1690687"/>
            <a:ext cx="9252541" cy="2823700"/>
          </a:xfrm>
        </p:spPr>
        <p:txBody>
          <a:bodyPr>
            <a:noAutofit/>
          </a:bodyPr>
          <a:lstStyle/>
          <a:p>
            <a:pPr marL="0" indent="0" algn="just">
              <a:lnSpc>
                <a:spcPct val="100000"/>
              </a:lnSpc>
              <a:buNone/>
            </a:pPr>
            <a:r>
              <a:rPr lang="en-US" dirty="0">
                <a:latin typeface="Times New Roman" panose="02020603050405020304" pitchFamily="18" charset="0"/>
                <a:cs typeface="Times New Roman" panose="02020603050405020304" pitchFamily="18" charset="0"/>
              </a:rPr>
              <a:t>This project explores the solar cap benefits to its users. The reason behind the main focus on this is because it is very commonly used in summer and in sports game like golf, cricket, and badminton. Even the people who are working outdoors, tourists and those who are willing to climb mountain basically prefer a cap for preventing from huge sunshine.  </a:t>
            </a:r>
            <a:r>
              <a:rPr lang="en-IN" dirty="0">
                <a:latin typeface="Times New Roman" panose="02020603050405020304" pitchFamily="18" charset="0"/>
                <a:cs typeface="Times New Roman" panose="02020603050405020304" pitchFamily="18" charset="0"/>
              </a:rPr>
              <a:t>In addition to that, electronic gadgets can also be charged even in hilly areas or any remote areas with abundant sunlight. </a:t>
            </a:r>
            <a:r>
              <a:rPr lang="en-US" dirty="0">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D4FB5EF3-B2CA-6800-9CE9-0E8C242F8027}"/>
              </a:ext>
            </a:extLst>
          </p:cNvPr>
          <p:cNvSpPr/>
          <p:nvPr/>
        </p:nvSpPr>
        <p:spPr>
          <a:xfrm>
            <a:off x="233265" y="370987"/>
            <a:ext cx="11725470" cy="6004819"/>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BBC765E2-20A3-5BDD-E3F3-059FF2A8B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71" y="547232"/>
            <a:ext cx="968858" cy="961348"/>
          </a:xfrm>
          <a:prstGeom prst="rect">
            <a:avLst/>
          </a:prstGeom>
        </p:spPr>
      </p:pic>
      <p:pic>
        <p:nvPicPr>
          <p:cNvPr id="8" name="Picture 7">
            <a:extLst>
              <a:ext uri="{FF2B5EF4-FFF2-40B4-BE49-F238E27FC236}">
                <a16:creationId xmlns:a16="http://schemas.microsoft.com/office/drawing/2014/main" id="{CBAC653E-AC3D-BF91-3F26-0044E6DBB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6703" y="618331"/>
            <a:ext cx="1143000" cy="819150"/>
          </a:xfrm>
          <a:prstGeom prst="rect">
            <a:avLst/>
          </a:prstGeom>
        </p:spPr>
      </p:pic>
      <p:sp>
        <p:nvSpPr>
          <p:cNvPr id="7" name="Slide Number Placeholder 6"/>
          <p:cNvSpPr>
            <a:spLocks noGrp="1"/>
          </p:cNvSpPr>
          <p:nvPr>
            <p:ph type="sldNum" sz="quarter" idx="12"/>
          </p:nvPr>
        </p:nvSpPr>
        <p:spPr>
          <a:xfrm>
            <a:off x="9118233" y="6437843"/>
            <a:ext cx="2743200" cy="310958"/>
          </a:xfrm>
        </p:spPr>
        <p:txBody>
          <a:bodyPr/>
          <a:lstStyle/>
          <a:p>
            <a:fld id="{5FED0CA5-4D2C-4861-8110-BF47F169DF2E}" type="slidenum">
              <a:rPr lang="en-IN" smtClean="0">
                <a:solidFill>
                  <a:schemeClr val="tx1"/>
                </a:solidFill>
              </a:rPr>
              <a:t>3</a:t>
            </a:fld>
            <a:endParaRPr lang="en-IN" dirty="0">
              <a:solidFill>
                <a:schemeClr val="tx1"/>
              </a:solidFill>
            </a:endParaRPr>
          </a:p>
        </p:txBody>
      </p:sp>
    </p:spTree>
    <p:extLst>
      <p:ext uri="{BB962C8B-B14F-4D97-AF65-F5344CB8AC3E}">
        <p14:creationId xmlns:p14="http://schemas.microsoft.com/office/powerpoint/2010/main" val="2107328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8EDB-2E73-D002-ADDD-8E576BAFFD91}"/>
              </a:ext>
            </a:extLst>
          </p:cNvPr>
          <p:cNvSpPr>
            <a:spLocks noGrp="1"/>
          </p:cNvSpPr>
          <p:nvPr>
            <p:ph type="title"/>
          </p:nvPr>
        </p:nvSpPr>
        <p:spPr>
          <a:xfrm>
            <a:off x="499848" y="728970"/>
            <a:ext cx="10515600" cy="702516"/>
          </a:xfrm>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F21EB95-3640-BD82-5285-A2808276961E}"/>
              </a:ext>
            </a:extLst>
          </p:cNvPr>
          <p:cNvSpPr>
            <a:spLocks noGrp="1"/>
          </p:cNvSpPr>
          <p:nvPr>
            <p:ph idx="1"/>
          </p:nvPr>
        </p:nvSpPr>
        <p:spPr>
          <a:xfrm>
            <a:off x="1000246" y="1530296"/>
            <a:ext cx="6597056" cy="4197619"/>
          </a:xfrm>
        </p:spPr>
        <p:txBody>
          <a:bodyPr>
            <a:noAutofit/>
          </a:bodyPr>
          <a:lstStyle/>
          <a:p>
            <a:pPr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world is facing major issues like huge reduction of fossil fuels on daily basis. </a:t>
            </a:r>
            <a:endParaRPr lang="en-IN"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So, solar harvesting devices like</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solar </a:t>
            </a:r>
            <a:r>
              <a:rPr lang="en-IN" dirty="0">
                <a:latin typeface="Times New Roman" panose="02020603050405020304" pitchFamily="18" charset="0"/>
                <a:cs typeface="Times New Roman" panose="02020603050405020304" pitchFamily="18" charset="0"/>
              </a:rPr>
              <a:t>photovoltaic cells </a:t>
            </a:r>
            <a:r>
              <a:rPr lang="en-US" dirty="0">
                <a:latin typeface="Times New Roman" panose="02020603050405020304" pitchFamily="18" charset="0"/>
                <a:cs typeface="Times New Roman" panose="02020603050405020304" pitchFamily="18" charset="0"/>
              </a:rPr>
              <a:t>that are capable of producing electricity by utilization of solar energy should be used. </a:t>
            </a:r>
            <a:endParaRPr lang="en-IN"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aim is particularly on summer days, the users</a:t>
            </a:r>
            <a:r>
              <a:rPr lang="en-IN" dirty="0">
                <a:latin typeface="Times New Roman" panose="02020603050405020304" pitchFamily="18" charset="0"/>
                <a:cs typeface="Times New Roman" panose="02020603050405020304" pitchFamily="18" charset="0"/>
              </a:rPr>
              <a:t> may</a:t>
            </a:r>
            <a:r>
              <a:rPr lang="en-US" dirty="0">
                <a:latin typeface="Times New Roman" panose="02020603050405020304" pitchFamily="18" charset="0"/>
                <a:cs typeface="Times New Roman" panose="02020603050405020304" pitchFamily="18" charset="0"/>
              </a:rPr>
              <a:t> get</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relaxed</a:t>
            </a:r>
            <a:r>
              <a:rPr lang="en-IN" dirty="0">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Also, it works efficiently in charging our mobile phones in remote areas. </a:t>
            </a: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43F703F-3EB7-856F-0958-14B1C9AD05FD}"/>
              </a:ext>
            </a:extLst>
          </p:cNvPr>
          <p:cNvSpPr/>
          <p:nvPr/>
        </p:nvSpPr>
        <p:spPr>
          <a:xfrm>
            <a:off x="233265" y="450166"/>
            <a:ext cx="11725470" cy="6049108"/>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BD6DC1FD-BDED-D3E3-E2C2-EA8B2DE38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18" y="630160"/>
            <a:ext cx="863163" cy="856472"/>
          </a:xfrm>
          <a:prstGeom prst="rect">
            <a:avLst/>
          </a:prstGeom>
        </p:spPr>
      </p:pic>
      <p:pic>
        <p:nvPicPr>
          <p:cNvPr id="8" name="Picture 7">
            <a:extLst>
              <a:ext uri="{FF2B5EF4-FFF2-40B4-BE49-F238E27FC236}">
                <a16:creationId xmlns:a16="http://schemas.microsoft.com/office/drawing/2014/main" id="{EE073AA7-2FA5-4BAE-EE67-B18258130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4151" y="569693"/>
            <a:ext cx="1143000" cy="819150"/>
          </a:xfrm>
          <a:prstGeom prst="rect">
            <a:avLst/>
          </a:prstGeom>
        </p:spPr>
      </p:pic>
      <p:sp>
        <p:nvSpPr>
          <p:cNvPr id="7" name="Slide Number Placeholder 6"/>
          <p:cNvSpPr>
            <a:spLocks noGrp="1"/>
          </p:cNvSpPr>
          <p:nvPr>
            <p:ph type="sldNum" sz="quarter" idx="12"/>
          </p:nvPr>
        </p:nvSpPr>
        <p:spPr>
          <a:xfrm>
            <a:off x="9023951" y="6584559"/>
            <a:ext cx="2743200" cy="187651"/>
          </a:xfrm>
        </p:spPr>
        <p:txBody>
          <a:bodyPr/>
          <a:lstStyle/>
          <a:p>
            <a:fld id="{5FED0CA5-4D2C-4861-8110-BF47F169DF2E}" type="slidenum">
              <a:rPr lang="en-IN" smtClean="0">
                <a:solidFill>
                  <a:schemeClr val="tx1"/>
                </a:solidFill>
              </a:rPr>
              <a:t>4</a:t>
            </a:fld>
            <a:endParaRPr lang="en-IN" dirty="0">
              <a:solidFill>
                <a:schemeClr val="tx1"/>
              </a:solidFill>
            </a:endParaRPr>
          </a:p>
        </p:txBody>
      </p:sp>
      <p:pic>
        <p:nvPicPr>
          <p:cNvPr id="1026" name="Picture 2" descr="White Solar Fan Cap at Best Price in Mumbai | Dharmi Kreation">
            <a:extLst>
              <a:ext uri="{FF2B5EF4-FFF2-40B4-BE49-F238E27FC236}">
                <a16:creationId xmlns:a16="http://schemas.microsoft.com/office/drawing/2014/main" id="{E1E946AB-A3CE-C48A-7CB5-258C2D78F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430" y="2182340"/>
            <a:ext cx="3080324" cy="308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71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31D24-BC63-D037-4DE6-B1939C769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19" y="241680"/>
            <a:ext cx="762937" cy="727838"/>
          </a:xfrm>
          <a:prstGeom prst="rect">
            <a:avLst/>
          </a:prstGeom>
        </p:spPr>
      </p:pic>
      <p:sp>
        <p:nvSpPr>
          <p:cNvPr id="2" name="Title 1">
            <a:extLst>
              <a:ext uri="{FF2B5EF4-FFF2-40B4-BE49-F238E27FC236}">
                <a16:creationId xmlns:a16="http://schemas.microsoft.com/office/drawing/2014/main" id="{2E9F92C5-EFC1-295E-CADC-3245702F64D8}"/>
              </a:ext>
            </a:extLst>
          </p:cNvPr>
          <p:cNvSpPr>
            <a:spLocks noGrp="1"/>
          </p:cNvSpPr>
          <p:nvPr>
            <p:ph type="title"/>
          </p:nvPr>
        </p:nvSpPr>
        <p:spPr>
          <a:xfrm>
            <a:off x="478719" y="279877"/>
            <a:ext cx="10515600" cy="535207"/>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LITERATURE SURVEY</a:t>
            </a:r>
          </a:p>
        </p:txBody>
      </p:sp>
      <p:sp>
        <p:nvSpPr>
          <p:cNvPr id="4" name="Rectangle 3">
            <a:extLst>
              <a:ext uri="{FF2B5EF4-FFF2-40B4-BE49-F238E27FC236}">
                <a16:creationId xmlns:a16="http://schemas.microsoft.com/office/drawing/2014/main" id="{DEAA4ED0-39F2-B90C-55EB-9805039CDC52}"/>
              </a:ext>
            </a:extLst>
          </p:cNvPr>
          <p:cNvSpPr/>
          <p:nvPr/>
        </p:nvSpPr>
        <p:spPr>
          <a:xfrm>
            <a:off x="154611" y="198558"/>
            <a:ext cx="11725470" cy="6417762"/>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7" name="Picture 6">
            <a:extLst>
              <a:ext uri="{FF2B5EF4-FFF2-40B4-BE49-F238E27FC236}">
                <a16:creationId xmlns:a16="http://schemas.microsoft.com/office/drawing/2014/main" id="{7CDE6FF2-DA6C-A257-6B68-B06027FE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2231" y="341012"/>
            <a:ext cx="889420" cy="637418"/>
          </a:xfrm>
          <a:prstGeom prst="rect">
            <a:avLst/>
          </a:prstGeom>
        </p:spPr>
      </p:pic>
      <p:sp>
        <p:nvSpPr>
          <p:cNvPr id="8" name="Slide Number Placeholder 7"/>
          <p:cNvSpPr>
            <a:spLocks noGrp="1"/>
          </p:cNvSpPr>
          <p:nvPr>
            <p:ph type="sldNum" sz="quarter" idx="12"/>
          </p:nvPr>
        </p:nvSpPr>
        <p:spPr>
          <a:xfrm>
            <a:off x="9035970" y="6630526"/>
            <a:ext cx="2743200" cy="234461"/>
          </a:xfrm>
        </p:spPr>
        <p:txBody>
          <a:bodyPr/>
          <a:lstStyle/>
          <a:p>
            <a:fld id="{5FED0CA5-4D2C-4861-8110-BF47F169DF2E}" type="slidenum">
              <a:rPr lang="en-IN" smtClean="0">
                <a:solidFill>
                  <a:schemeClr val="tx1"/>
                </a:solidFill>
              </a:rPr>
              <a:t>5</a:t>
            </a:fld>
            <a:endParaRPr lang="en-IN" dirty="0">
              <a:solidFill>
                <a:schemeClr val="tx1"/>
              </a:solidFill>
            </a:endParaRPr>
          </a:p>
        </p:txBody>
      </p:sp>
      <p:graphicFrame>
        <p:nvGraphicFramePr>
          <p:cNvPr id="20" name="Content Placeholder 19">
            <a:extLst>
              <a:ext uri="{FF2B5EF4-FFF2-40B4-BE49-F238E27FC236}">
                <a16:creationId xmlns:a16="http://schemas.microsoft.com/office/drawing/2014/main" id="{28534711-97F7-05FC-9AB2-2E32E117AA94}"/>
              </a:ext>
            </a:extLst>
          </p:cNvPr>
          <p:cNvGraphicFramePr>
            <a:graphicFrameLocks noGrp="1"/>
          </p:cNvGraphicFramePr>
          <p:nvPr>
            <p:ph idx="1"/>
            <p:extLst>
              <p:ext uri="{D42A27DB-BD31-4B8C-83A1-F6EECF244321}">
                <p14:modId xmlns:p14="http://schemas.microsoft.com/office/powerpoint/2010/main" val="2613495389"/>
              </p:ext>
            </p:extLst>
          </p:nvPr>
        </p:nvGraphicFramePr>
        <p:xfrm>
          <a:off x="478719" y="1058560"/>
          <a:ext cx="11022290" cy="5021227"/>
        </p:xfrm>
        <a:graphic>
          <a:graphicData uri="http://schemas.openxmlformats.org/drawingml/2006/table">
            <a:tbl>
              <a:tblPr firstRow="1" bandRow="1">
                <a:tableStyleId>{5C22544A-7EE6-4342-B048-85BDC9FD1C3A}</a:tableStyleId>
              </a:tblPr>
              <a:tblGrid>
                <a:gridCol w="678749">
                  <a:extLst>
                    <a:ext uri="{9D8B030D-6E8A-4147-A177-3AD203B41FA5}">
                      <a16:colId xmlns:a16="http://schemas.microsoft.com/office/drawing/2014/main" val="1840485201"/>
                    </a:ext>
                  </a:extLst>
                </a:gridCol>
                <a:gridCol w="2199190">
                  <a:extLst>
                    <a:ext uri="{9D8B030D-6E8A-4147-A177-3AD203B41FA5}">
                      <a16:colId xmlns:a16="http://schemas.microsoft.com/office/drawing/2014/main" val="3398772463"/>
                    </a:ext>
                  </a:extLst>
                </a:gridCol>
                <a:gridCol w="1261641">
                  <a:extLst>
                    <a:ext uri="{9D8B030D-6E8A-4147-A177-3AD203B41FA5}">
                      <a16:colId xmlns:a16="http://schemas.microsoft.com/office/drawing/2014/main" val="1307147604"/>
                    </a:ext>
                  </a:extLst>
                </a:gridCol>
                <a:gridCol w="717630">
                  <a:extLst>
                    <a:ext uri="{9D8B030D-6E8A-4147-A177-3AD203B41FA5}">
                      <a16:colId xmlns:a16="http://schemas.microsoft.com/office/drawing/2014/main" val="4195625490"/>
                    </a:ext>
                  </a:extLst>
                </a:gridCol>
                <a:gridCol w="3194613">
                  <a:extLst>
                    <a:ext uri="{9D8B030D-6E8A-4147-A177-3AD203B41FA5}">
                      <a16:colId xmlns:a16="http://schemas.microsoft.com/office/drawing/2014/main" val="2968356565"/>
                    </a:ext>
                  </a:extLst>
                </a:gridCol>
                <a:gridCol w="1875099">
                  <a:extLst>
                    <a:ext uri="{9D8B030D-6E8A-4147-A177-3AD203B41FA5}">
                      <a16:colId xmlns:a16="http://schemas.microsoft.com/office/drawing/2014/main" val="3043691383"/>
                    </a:ext>
                  </a:extLst>
                </a:gridCol>
                <a:gridCol w="1095368">
                  <a:extLst>
                    <a:ext uri="{9D8B030D-6E8A-4147-A177-3AD203B41FA5}">
                      <a16:colId xmlns:a16="http://schemas.microsoft.com/office/drawing/2014/main" val="3811077739"/>
                    </a:ext>
                  </a:extLst>
                </a:gridCol>
              </a:tblGrid>
              <a:tr h="632593">
                <a:tc>
                  <a:txBody>
                    <a:bodyPr/>
                    <a:lstStyle/>
                    <a:p>
                      <a:r>
                        <a:rPr lang="en-US" sz="1200" dirty="0">
                          <a:latin typeface="Times New Roman" panose="02020603050405020304" pitchFamily="18" charset="0"/>
                          <a:cs typeface="Times New Roman" panose="02020603050405020304" pitchFamily="18" charset="0"/>
                        </a:rPr>
                        <a:t>SL.NO</a:t>
                      </a:r>
                    </a:p>
                  </a:txBody>
                  <a:tcPr/>
                </a:tc>
                <a:tc>
                  <a:txBody>
                    <a:bodyPr/>
                    <a:lstStyle/>
                    <a:p>
                      <a:pPr algn="ctr"/>
                      <a:r>
                        <a:rPr lang="en-US" sz="1200" dirty="0">
                          <a:latin typeface="Times New Roman" panose="02020603050405020304" pitchFamily="18" charset="0"/>
                          <a:cs typeface="Times New Roman" panose="02020603050405020304" pitchFamily="18" charset="0"/>
                        </a:rPr>
                        <a:t>TITLE</a:t>
                      </a:r>
                    </a:p>
                  </a:txBody>
                  <a:tcPr/>
                </a:tc>
                <a:tc>
                  <a:txBody>
                    <a:bodyPr/>
                    <a:lstStyle/>
                    <a:p>
                      <a:pPr algn="ctr"/>
                      <a:r>
                        <a:rPr lang="en-US" sz="1200" dirty="0">
                          <a:latin typeface="Times New Roman" panose="02020603050405020304" pitchFamily="18" charset="0"/>
                          <a:cs typeface="Times New Roman" panose="02020603050405020304" pitchFamily="18" charset="0"/>
                        </a:rPr>
                        <a:t>AUTHOR</a:t>
                      </a:r>
                    </a:p>
                  </a:txBody>
                  <a:tcPr/>
                </a:tc>
                <a:tc>
                  <a:txBody>
                    <a:bodyPr/>
                    <a:lstStyle/>
                    <a:p>
                      <a:pPr algn="ctr"/>
                      <a:r>
                        <a:rPr lang="en-US" sz="1200" dirty="0">
                          <a:latin typeface="Times New Roman" panose="02020603050405020304" pitchFamily="18" charset="0"/>
                          <a:cs typeface="Times New Roman" panose="02020603050405020304" pitchFamily="18" charset="0"/>
                        </a:rPr>
                        <a:t>YEAR</a:t>
                      </a:r>
                    </a:p>
                  </a:txBody>
                  <a:tcPr/>
                </a:tc>
                <a:tc>
                  <a:txBody>
                    <a:bodyPr/>
                    <a:lstStyle/>
                    <a:p>
                      <a:pPr algn="ctr"/>
                      <a:r>
                        <a:rPr lang="en-US" sz="1200" dirty="0">
                          <a:latin typeface="Times New Roman" panose="02020603050405020304" pitchFamily="18" charset="0"/>
                          <a:cs typeface="Times New Roman" panose="02020603050405020304" pitchFamily="18" charset="0"/>
                        </a:rPr>
                        <a:t>METHODOLOGY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PARAMETER AND INFERENCE</a:t>
                      </a:r>
                    </a:p>
                    <a:p>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RESOURCE</a:t>
                      </a:r>
                    </a:p>
                  </a:txBody>
                  <a:tcPr/>
                </a:tc>
                <a:extLst>
                  <a:ext uri="{0D108BD9-81ED-4DB2-BD59-A6C34878D82A}">
                    <a16:rowId xmlns:a16="http://schemas.microsoft.com/office/drawing/2014/main" val="1232726489"/>
                  </a:ext>
                </a:extLst>
              </a:tr>
              <a:tr h="723547">
                <a:tc>
                  <a:txBody>
                    <a:bodyPr/>
                    <a:lstStyle/>
                    <a:p>
                      <a:pPr marL="0" indent="0" algn="ctr">
                        <a:buFont typeface="+mj-lt"/>
                        <a:buNone/>
                      </a:pPr>
                      <a:r>
                        <a:rPr lang="en-US" sz="1200" kern="1200" dirty="0">
                          <a:solidFill>
                            <a:schemeClr val="dk1"/>
                          </a:solidFill>
                          <a:latin typeface="Times New Roman" panose="02020603050405020304" pitchFamily="18" charset="0"/>
                          <a:ea typeface="+mn-ea"/>
                          <a:cs typeface="Times New Roman" panose="02020603050405020304" pitchFamily="18" charset="0"/>
                        </a:rPr>
                        <a:t>1.</a:t>
                      </a:r>
                    </a:p>
                  </a:txBody>
                  <a:tcPr/>
                </a:tc>
                <a:tc>
                  <a:txBody>
                    <a:bodyPr/>
                    <a:lstStyle/>
                    <a:p>
                      <a:pPr algn="just"/>
                      <a:r>
                        <a:rPr lang="en-US" sz="1200" dirty="0">
                          <a:latin typeface="Times New Roman" panose="02020603050405020304" pitchFamily="18" charset="0"/>
                          <a:cs typeface="Times New Roman" panose="02020603050405020304" pitchFamily="18" charset="0"/>
                        </a:rPr>
                        <a:t>Solar Powered Fan Cap For Outdoor Workers</a:t>
                      </a:r>
                    </a:p>
                  </a:txBody>
                  <a:tcPr/>
                </a:tc>
                <a:tc>
                  <a:txBody>
                    <a:bodyPr/>
                    <a:lstStyle/>
                    <a:p>
                      <a:r>
                        <a:rPr lang="en-US" sz="1200" dirty="0">
                          <a:latin typeface="Times New Roman" panose="02020603050405020304" pitchFamily="18" charset="0"/>
                          <a:cs typeface="Times New Roman" panose="02020603050405020304" pitchFamily="18" charset="0"/>
                        </a:rPr>
                        <a:t>Badri Narayan Mohapatra</a:t>
                      </a:r>
                    </a:p>
                  </a:txBody>
                  <a:tcPr/>
                </a:tc>
                <a:tc>
                  <a:txBody>
                    <a:bodyPr/>
                    <a:lstStyle/>
                    <a:p>
                      <a:pPr algn="ctr"/>
                      <a:r>
                        <a:rPr lang="en-US" sz="1200" dirty="0">
                          <a:latin typeface="Times New Roman" panose="02020603050405020304" pitchFamily="18" charset="0"/>
                          <a:cs typeface="Times New Roman" panose="02020603050405020304" pitchFamily="18" charset="0"/>
                        </a:rPr>
                        <a:t>2020</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It explores the use of solar energy to power a fan in the cap, providing cooling and protection from the sun, highlighting its potential applications and benefits for outdoor workers.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solar cells and photovoltaic panels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IEEE</a:t>
                      </a:r>
                    </a:p>
                  </a:txBody>
                  <a:tcPr/>
                </a:tc>
                <a:extLst>
                  <a:ext uri="{0D108BD9-81ED-4DB2-BD59-A6C34878D82A}">
                    <a16:rowId xmlns:a16="http://schemas.microsoft.com/office/drawing/2014/main" val="118535755"/>
                  </a:ext>
                </a:extLst>
              </a:tr>
              <a:tr h="723547">
                <a:tc>
                  <a:txBody>
                    <a:bodyPr/>
                    <a:lstStyle/>
                    <a:p>
                      <a:pPr marL="0" indent="0" algn="ctr">
                        <a:buFont typeface="+mj-lt"/>
                        <a:buNone/>
                      </a:pPr>
                      <a:r>
                        <a:rPr lang="en-US" sz="1200" kern="1200" dirty="0">
                          <a:solidFill>
                            <a:schemeClr val="dk1"/>
                          </a:solidFill>
                          <a:latin typeface="Times New Roman" panose="02020603050405020304" pitchFamily="18" charset="0"/>
                          <a:ea typeface="+mn-ea"/>
                          <a:cs typeface="Times New Roman" panose="02020603050405020304" pitchFamily="18" charset="0"/>
                        </a:rPr>
                        <a:t>2.</a:t>
                      </a:r>
                    </a:p>
                  </a:txBody>
                  <a:tcPr/>
                </a:tc>
                <a:tc>
                  <a:txBody>
                    <a:bodyPr/>
                    <a:lstStyle/>
                    <a:p>
                      <a:pPr algn="just"/>
                      <a:r>
                        <a:rPr lang="en-US" sz="1200" dirty="0">
                          <a:latin typeface="Times New Roman" panose="02020603050405020304" pitchFamily="18" charset="0"/>
                          <a:cs typeface="Times New Roman" panose="02020603050405020304" pitchFamily="18" charset="0"/>
                        </a:rPr>
                        <a:t>UR-</a:t>
                      </a:r>
                      <a:r>
                        <a:rPr lang="en-US" sz="1200" dirty="0" err="1">
                          <a:latin typeface="Times New Roman" panose="02020603050405020304" pitchFamily="18" charset="0"/>
                          <a:cs typeface="Times New Roman" panose="02020603050405020304" pitchFamily="18" charset="0"/>
                        </a:rPr>
                        <a:t>SolarCap</a:t>
                      </a:r>
                      <a:r>
                        <a:rPr lang="en-US" sz="1200" dirty="0">
                          <a:latin typeface="Times New Roman" panose="02020603050405020304" pitchFamily="18" charset="0"/>
                          <a:cs typeface="Times New Roman" panose="02020603050405020304" pitchFamily="18" charset="0"/>
                        </a:rPr>
                        <a:t>: An Open-Source Intelligent Auto-Wakeup Solar Energy Harvesting System for Supercapacitor Based Energy Buffering</a:t>
                      </a:r>
                    </a:p>
                  </a:txBody>
                  <a:tcPr/>
                </a:tc>
                <a:tc>
                  <a:txBody>
                    <a:bodyPr/>
                    <a:lstStyle/>
                    <a:p>
                      <a:r>
                        <a:rPr lang="en-US" sz="1200" dirty="0" err="1">
                          <a:latin typeface="Times New Roman" panose="02020603050405020304" pitchFamily="18" charset="0"/>
                          <a:cs typeface="Times New Roman" panose="02020603050405020304" pitchFamily="18" charset="0"/>
                        </a:rPr>
                        <a:t>Moeen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Hassanalieragh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2017</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 open-source energy harvesting system using solar panels and supercapacitors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battery-less sensor networks, and power management techniques</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IEEE</a:t>
                      </a:r>
                    </a:p>
                  </a:txBody>
                  <a:tcPr/>
                </a:tc>
                <a:extLst>
                  <a:ext uri="{0D108BD9-81ED-4DB2-BD59-A6C34878D82A}">
                    <a16:rowId xmlns:a16="http://schemas.microsoft.com/office/drawing/2014/main" val="1739051061"/>
                  </a:ext>
                </a:extLst>
              </a:tr>
              <a:tr h="723547">
                <a:tc>
                  <a:txBody>
                    <a:bodyPr/>
                    <a:lstStyle/>
                    <a:p>
                      <a:pPr marL="0" indent="0" algn="ctr">
                        <a:buFont typeface="+mj-lt"/>
                        <a:buNone/>
                      </a:pPr>
                      <a:r>
                        <a:rPr lang="en-US" sz="1200" kern="1200" dirty="0">
                          <a:solidFill>
                            <a:schemeClr val="dk1"/>
                          </a:solidFill>
                          <a:latin typeface="Times New Roman" panose="02020603050405020304" pitchFamily="18" charset="0"/>
                          <a:ea typeface="+mn-ea"/>
                          <a:cs typeface="Times New Roman" panose="02020603050405020304" pitchFamily="18" charset="0"/>
                        </a:rPr>
                        <a:t>3.</a:t>
                      </a:r>
                    </a:p>
                  </a:txBody>
                  <a:tcPr/>
                </a:tc>
                <a:tc>
                  <a:txBody>
                    <a:bodyPr/>
                    <a:lstStyle/>
                    <a:p>
                      <a:pPr algn="just"/>
                      <a:r>
                        <a:rPr lang="en-US" sz="1200" dirty="0">
                          <a:latin typeface="Times New Roman" panose="02020603050405020304" pitchFamily="18" charset="0"/>
                          <a:cs typeface="Times New Roman" panose="02020603050405020304" pitchFamily="18" charset="0"/>
                        </a:rPr>
                        <a:t>Autonomous Solar Smart Cap (ASSC) for Pedestrian Safety</a:t>
                      </a:r>
                    </a:p>
                  </a:txBody>
                  <a:tcPr/>
                </a:tc>
                <a:tc>
                  <a:txBody>
                    <a:bodyPr/>
                    <a:lstStyle/>
                    <a:p>
                      <a:r>
                        <a:rPr lang="en-US" sz="1200" dirty="0" err="1">
                          <a:latin typeface="Times New Roman" panose="02020603050405020304" pitchFamily="18" charset="0"/>
                          <a:cs typeface="Times New Roman" panose="02020603050405020304" pitchFamily="18" charset="0"/>
                        </a:rPr>
                        <a:t>Ekambir</a:t>
                      </a:r>
                      <a:r>
                        <a:rPr lang="en-US" sz="1200" dirty="0">
                          <a:latin typeface="Times New Roman" panose="02020603050405020304" pitchFamily="18" charset="0"/>
                          <a:cs typeface="Times New Roman" panose="02020603050405020304" pitchFamily="18" charset="0"/>
                        </a:rPr>
                        <a:t> Sidhu</a:t>
                      </a:r>
                    </a:p>
                  </a:txBody>
                  <a:tcPr/>
                </a:tc>
                <a:tc>
                  <a:txBody>
                    <a:bodyPr/>
                    <a:lstStyle/>
                    <a:p>
                      <a:pPr algn="ctr"/>
                      <a:r>
                        <a:rPr lang="en-US" sz="1200" dirty="0">
                          <a:latin typeface="Times New Roman" panose="02020603050405020304" pitchFamily="18" charset="0"/>
                          <a:cs typeface="Times New Roman" panose="02020603050405020304" pitchFamily="18" charset="0"/>
                        </a:rPr>
                        <a:t>2017</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Use of super capacitors for buffering solar energy in self-sustainable field systems is discussed, highlighting advantages over conventional battery-based energy storage.</a:t>
                      </a:r>
                    </a:p>
                  </a:txBody>
                  <a:tcPr/>
                </a:tc>
                <a:tc>
                  <a:txBody>
                    <a:bodyPr/>
                    <a:lstStyle/>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solar energy harvesting, power management systems</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IEEE</a:t>
                      </a:r>
                    </a:p>
                  </a:txBody>
                  <a:tcPr/>
                </a:tc>
                <a:extLst>
                  <a:ext uri="{0D108BD9-81ED-4DB2-BD59-A6C34878D82A}">
                    <a16:rowId xmlns:a16="http://schemas.microsoft.com/office/drawing/2014/main" val="1974922035"/>
                  </a:ext>
                </a:extLst>
              </a:tr>
              <a:tr h="723547">
                <a:tc>
                  <a:txBody>
                    <a:bodyPr/>
                    <a:lstStyle/>
                    <a:p>
                      <a:pPr marL="0" indent="0" algn="ctr">
                        <a:buFont typeface="+mj-lt"/>
                        <a:buNone/>
                      </a:pPr>
                      <a:r>
                        <a:rPr lang="en-US" sz="1200" kern="1200" dirty="0">
                          <a:solidFill>
                            <a:schemeClr val="dk1"/>
                          </a:solidFill>
                          <a:latin typeface="Times New Roman" panose="02020603050405020304" pitchFamily="18" charset="0"/>
                          <a:ea typeface="+mn-ea"/>
                          <a:cs typeface="Times New Roman" panose="02020603050405020304" pitchFamily="18" charset="0"/>
                        </a:rPr>
                        <a:t>4.</a:t>
                      </a:r>
                    </a:p>
                  </a:txBody>
                  <a:tcPr/>
                </a:tc>
                <a:tc>
                  <a:txBody>
                    <a:bodyPr/>
                    <a:lstStyle/>
                    <a:p>
                      <a:pPr algn="just"/>
                      <a:r>
                        <a:rPr lang="en-US" sz="1200" dirty="0">
                          <a:latin typeface="Times New Roman" panose="02020603050405020304" pitchFamily="18" charset="0"/>
                          <a:cs typeface="Times New Roman" panose="02020603050405020304" pitchFamily="18" charset="0"/>
                        </a:rPr>
                        <a:t>SOLARCAP: Super Capacitor Buffering of Solar Energy for Self-Sustainable Field Systems</a:t>
                      </a:r>
                    </a:p>
                  </a:txBody>
                  <a:tcPr/>
                </a:tc>
                <a:tc>
                  <a:txBody>
                    <a:bodyPr/>
                    <a:lstStyle/>
                    <a:p>
                      <a:r>
                        <a:rPr lang="en-US" sz="1200" dirty="0">
                          <a:latin typeface="Times New Roman" panose="02020603050405020304" pitchFamily="18" charset="0"/>
                          <a:cs typeface="Times New Roman" panose="02020603050405020304" pitchFamily="18" charset="0"/>
                        </a:rPr>
                        <a:t>Amal Fahad</a:t>
                      </a:r>
                    </a:p>
                  </a:txBody>
                  <a:tcPr/>
                </a:tc>
                <a:tc>
                  <a:txBody>
                    <a:bodyPr/>
                    <a:lstStyle/>
                    <a:p>
                      <a:pPr algn="ctr"/>
                      <a:r>
                        <a:rPr lang="en-US" sz="1200" dirty="0">
                          <a:latin typeface="Times New Roman" panose="02020603050405020304" pitchFamily="18" charset="0"/>
                          <a:cs typeface="Times New Roman" panose="02020603050405020304" pitchFamily="18" charset="0"/>
                        </a:rPr>
                        <a:t>2012</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Feasibility of using supercapacitors for solar energy buffering in self-sustainable field systems is discussed, along with the development of control software for managing energy flow and powering a computing board.</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mobile-cloudlet-cloud acceleration</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IEEE</a:t>
                      </a:r>
                    </a:p>
                  </a:txBody>
                  <a:tcPr/>
                </a:tc>
                <a:extLst>
                  <a:ext uri="{0D108BD9-81ED-4DB2-BD59-A6C34878D82A}">
                    <a16:rowId xmlns:a16="http://schemas.microsoft.com/office/drawing/2014/main" val="4127065949"/>
                  </a:ext>
                </a:extLst>
              </a:tr>
              <a:tr h="723547">
                <a:tc>
                  <a:txBody>
                    <a:bodyPr/>
                    <a:lstStyle/>
                    <a:p>
                      <a:pPr marL="0" indent="0" algn="ctr">
                        <a:buFont typeface="+mj-lt"/>
                        <a:buNone/>
                      </a:pPr>
                      <a:r>
                        <a:rPr lang="en-US" sz="1200" kern="1200" dirty="0">
                          <a:solidFill>
                            <a:schemeClr val="dk1"/>
                          </a:solidFill>
                          <a:latin typeface="Times New Roman" panose="02020603050405020304" pitchFamily="18" charset="0"/>
                          <a:ea typeface="+mn-ea"/>
                          <a:cs typeface="Times New Roman" panose="02020603050405020304" pitchFamily="18" charset="0"/>
                        </a:rPr>
                        <a:t>5.</a:t>
                      </a:r>
                    </a:p>
                  </a:txBody>
                  <a:tcPr/>
                </a:tc>
                <a:tc>
                  <a:txBody>
                    <a:bodyPr/>
                    <a:lstStyle/>
                    <a:p>
                      <a:pPr algn="just"/>
                      <a:r>
                        <a:rPr lang="en-US" sz="1200" dirty="0">
                          <a:latin typeface="Times New Roman" panose="02020603050405020304" pitchFamily="18" charset="0"/>
                          <a:cs typeface="Times New Roman" panose="02020603050405020304" pitchFamily="18" charset="0"/>
                        </a:rPr>
                        <a:t>Solar cycle dependence of polar cap patch activity</a:t>
                      </a:r>
                    </a:p>
                  </a:txBody>
                  <a:tcPr/>
                </a:tc>
                <a:tc>
                  <a:txBody>
                    <a:bodyPr/>
                    <a:lstStyle/>
                    <a:p>
                      <a:r>
                        <a:rPr lang="en-US" sz="1200" dirty="0">
                          <a:latin typeface="Times New Roman" panose="02020603050405020304" pitchFamily="18" charset="0"/>
                          <a:cs typeface="Times New Roman" panose="02020603050405020304" pitchFamily="18" charset="0"/>
                        </a:rPr>
                        <a:t>B. S. Dandekar</a:t>
                      </a:r>
                    </a:p>
                  </a:txBody>
                  <a:tcPr/>
                </a:tc>
                <a:tc>
                  <a:txBody>
                    <a:bodyPr/>
                    <a:lstStyle/>
                    <a:p>
                      <a:pPr algn="ctr"/>
                      <a:r>
                        <a:rPr lang="en-US" sz="1200" dirty="0">
                          <a:latin typeface="Times New Roman" panose="02020603050405020304" pitchFamily="18" charset="0"/>
                          <a:cs typeface="Times New Roman" panose="02020603050405020304" pitchFamily="18" charset="0"/>
                        </a:rPr>
                        <a:t>2000</a:t>
                      </a:r>
                    </a:p>
                  </a:txBody>
                  <a:tcPr/>
                </a:tc>
                <a:tc>
                  <a:txBody>
                    <a:bodyPr/>
                    <a:lstStyle/>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polar cap patch activity changes significantly over a solar cycle and is dependent on solar activity levels.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Solar power stored in battery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IEEE</a:t>
                      </a:r>
                    </a:p>
                  </a:txBody>
                  <a:tcPr/>
                </a:tc>
                <a:extLst>
                  <a:ext uri="{0D108BD9-81ED-4DB2-BD59-A6C34878D82A}">
                    <a16:rowId xmlns:a16="http://schemas.microsoft.com/office/drawing/2014/main" val="2560493980"/>
                  </a:ext>
                </a:extLst>
              </a:tr>
            </a:tbl>
          </a:graphicData>
        </a:graphic>
      </p:graphicFrame>
    </p:spTree>
    <p:extLst>
      <p:ext uri="{BB962C8B-B14F-4D97-AF65-F5344CB8AC3E}">
        <p14:creationId xmlns:p14="http://schemas.microsoft.com/office/powerpoint/2010/main" val="2595115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8BB8-992E-F8E8-9AB7-1A70D76AEABE}"/>
              </a:ext>
            </a:extLst>
          </p:cNvPr>
          <p:cNvSpPr>
            <a:spLocks noGrp="1"/>
          </p:cNvSpPr>
          <p:nvPr>
            <p:ph type="title"/>
          </p:nvPr>
        </p:nvSpPr>
        <p:spPr>
          <a:xfrm>
            <a:off x="838200" y="341313"/>
            <a:ext cx="10515600" cy="992187"/>
          </a:xfrm>
        </p:spPr>
        <p:txBody>
          <a:bodyPr>
            <a:normAutofit/>
          </a:bodyPr>
          <a:lstStyle/>
          <a:p>
            <a:pPr algn="ctr"/>
            <a:r>
              <a:rPr lang="en-US" b="1" dirty="0">
                <a:latin typeface="Times New Roman" panose="02020603050405020304" pitchFamily="18" charset="0"/>
                <a:cs typeface="Times New Roman" panose="02020603050405020304" pitchFamily="18" charset="0"/>
              </a:rPr>
              <a:t>BLOCK DIAGRAM</a:t>
            </a:r>
          </a:p>
        </p:txBody>
      </p:sp>
      <p:sp>
        <p:nvSpPr>
          <p:cNvPr id="3" name="Rectangle 2">
            <a:extLst>
              <a:ext uri="{FF2B5EF4-FFF2-40B4-BE49-F238E27FC236}">
                <a16:creationId xmlns:a16="http://schemas.microsoft.com/office/drawing/2014/main" id="{44D2C9CA-3ADA-4A50-AC92-40CD061FFBE9}"/>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AFD494EB-0E02-308A-82A9-93E4DE6BA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6" name="Picture 5">
            <a:extLst>
              <a:ext uri="{FF2B5EF4-FFF2-40B4-BE49-F238E27FC236}">
                <a16:creationId xmlns:a16="http://schemas.microsoft.com/office/drawing/2014/main" id="{DBA9BBC8-BB0D-FD3E-9D40-E8A116642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8" name="Slide Number Placeholder 7"/>
          <p:cNvSpPr>
            <a:spLocks noGrp="1"/>
          </p:cNvSpPr>
          <p:nvPr>
            <p:ph type="sldNum" sz="quarter" idx="12"/>
          </p:nvPr>
        </p:nvSpPr>
        <p:spPr>
          <a:xfrm>
            <a:off x="8975377" y="6498051"/>
            <a:ext cx="2743200" cy="283402"/>
          </a:xfrm>
        </p:spPr>
        <p:txBody>
          <a:bodyPr/>
          <a:lstStyle/>
          <a:p>
            <a:fld id="{5FED0CA5-4D2C-4861-8110-BF47F169DF2E}" type="slidenum">
              <a:rPr lang="en-IN" smtClean="0">
                <a:solidFill>
                  <a:schemeClr val="tx1"/>
                </a:solidFill>
              </a:rPr>
              <a:t>6</a:t>
            </a:fld>
            <a:endParaRPr lang="en-IN" dirty="0">
              <a:solidFill>
                <a:schemeClr val="tx1"/>
              </a:solidFill>
            </a:endParaRPr>
          </a:p>
        </p:txBody>
      </p:sp>
      <p:grpSp>
        <p:nvGrpSpPr>
          <p:cNvPr id="27" name="Group 26">
            <a:extLst>
              <a:ext uri="{FF2B5EF4-FFF2-40B4-BE49-F238E27FC236}">
                <a16:creationId xmlns:a16="http://schemas.microsoft.com/office/drawing/2014/main" id="{F4BDEA37-42D9-B3C4-D086-89675827551C}"/>
              </a:ext>
            </a:extLst>
          </p:cNvPr>
          <p:cNvGrpSpPr/>
          <p:nvPr/>
        </p:nvGrpSpPr>
        <p:grpSpPr>
          <a:xfrm>
            <a:off x="8472754" y="4406627"/>
            <a:ext cx="3146899" cy="885217"/>
            <a:chOff x="8334171" y="4406629"/>
            <a:chExt cx="3146899" cy="885217"/>
          </a:xfrm>
        </p:grpSpPr>
        <p:sp>
          <p:nvSpPr>
            <p:cNvPr id="14" name="Rectangle 13">
              <a:extLst>
                <a:ext uri="{FF2B5EF4-FFF2-40B4-BE49-F238E27FC236}">
                  <a16:creationId xmlns:a16="http://schemas.microsoft.com/office/drawing/2014/main" id="{47670312-68F7-2E6F-DE84-84377BD1EAC6}"/>
                </a:ext>
              </a:extLst>
            </p:cNvPr>
            <p:cNvSpPr/>
            <p:nvPr/>
          </p:nvSpPr>
          <p:spPr>
            <a:xfrm>
              <a:off x="8334171" y="4406629"/>
              <a:ext cx="1392983"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BATTERY </a:t>
              </a:r>
              <a:endParaRPr 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0905C6F-074A-9725-C926-585022CCDF69}"/>
                </a:ext>
              </a:extLst>
            </p:cNvPr>
            <p:cNvSpPr/>
            <p:nvPr/>
          </p:nvSpPr>
          <p:spPr>
            <a:xfrm>
              <a:off x="10204819" y="4406629"/>
              <a:ext cx="1276251"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FAN</a:t>
              </a:r>
            </a:p>
          </p:txBody>
        </p:sp>
      </p:grpSp>
      <p:grpSp>
        <p:nvGrpSpPr>
          <p:cNvPr id="26" name="Group 25">
            <a:extLst>
              <a:ext uri="{FF2B5EF4-FFF2-40B4-BE49-F238E27FC236}">
                <a16:creationId xmlns:a16="http://schemas.microsoft.com/office/drawing/2014/main" id="{822A8B78-04C5-A9A1-6A42-73E8C3FC93D5}"/>
              </a:ext>
            </a:extLst>
          </p:cNvPr>
          <p:cNvGrpSpPr/>
          <p:nvPr/>
        </p:nvGrpSpPr>
        <p:grpSpPr>
          <a:xfrm>
            <a:off x="908807" y="2008761"/>
            <a:ext cx="9202859" cy="885220"/>
            <a:chOff x="638586" y="2120627"/>
            <a:chExt cx="9202859" cy="885220"/>
          </a:xfrm>
        </p:grpSpPr>
        <p:sp>
          <p:nvSpPr>
            <p:cNvPr id="5" name="Rectangle 4">
              <a:extLst>
                <a:ext uri="{FF2B5EF4-FFF2-40B4-BE49-F238E27FC236}">
                  <a16:creationId xmlns:a16="http://schemas.microsoft.com/office/drawing/2014/main" id="{48AB0C75-F795-AAEF-3D58-DFCC9489BB16}"/>
                </a:ext>
              </a:extLst>
            </p:cNvPr>
            <p:cNvSpPr/>
            <p:nvPr/>
          </p:nvSpPr>
          <p:spPr>
            <a:xfrm>
              <a:off x="638586" y="2120630"/>
              <a:ext cx="1997107"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SOLAR PANEL</a:t>
              </a:r>
              <a:r>
                <a:rPr lang="en-US" dirty="0">
                  <a:latin typeface="Times New Roman" panose="02020603050405020304" pitchFamily="18" charset="0"/>
                  <a:cs typeface="Times New Roman" panose="02020603050405020304" pitchFamily="18" charset="0"/>
                </a:rPr>
                <a:t>L</a:t>
              </a:r>
            </a:p>
          </p:txBody>
        </p:sp>
        <p:sp>
          <p:nvSpPr>
            <p:cNvPr id="9" name="Rectangle 8">
              <a:extLst>
                <a:ext uri="{FF2B5EF4-FFF2-40B4-BE49-F238E27FC236}">
                  <a16:creationId xmlns:a16="http://schemas.microsoft.com/office/drawing/2014/main" id="{8DFC5932-03A9-52FB-3030-4076754EF1B8}"/>
                </a:ext>
              </a:extLst>
            </p:cNvPr>
            <p:cNvSpPr/>
            <p:nvPr/>
          </p:nvSpPr>
          <p:spPr>
            <a:xfrm>
              <a:off x="3229584" y="2120630"/>
              <a:ext cx="1638912"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BUCK BOOST CONVERTER</a:t>
              </a:r>
            </a:p>
          </p:txBody>
        </p:sp>
        <p:sp>
          <p:nvSpPr>
            <p:cNvPr id="10" name="Rectangle 9">
              <a:extLst>
                <a:ext uri="{FF2B5EF4-FFF2-40B4-BE49-F238E27FC236}">
                  <a16:creationId xmlns:a16="http://schemas.microsoft.com/office/drawing/2014/main" id="{074447F2-9B28-5B04-7E37-4E86E6159C12}"/>
                </a:ext>
              </a:extLst>
            </p:cNvPr>
            <p:cNvSpPr/>
            <p:nvPr/>
          </p:nvSpPr>
          <p:spPr>
            <a:xfrm>
              <a:off x="5591783" y="2120630"/>
              <a:ext cx="1601011"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5V REGULATOR</a:t>
              </a:r>
            </a:p>
          </p:txBody>
        </p:sp>
        <p:sp>
          <p:nvSpPr>
            <p:cNvPr id="16" name="Rectangle 15">
              <a:extLst>
                <a:ext uri="{FF2B5EF4-FFF2-40B4-BE49-F238E27FC236}">
                  <a16:creationId xmlns:a16="http://schemas.microsoft.com/office/drawing/2014/main" id="{5CACD7F5-E52B-EF04-0681-97E895DBA2AF}"/>
                </a:ext>
              </a:extLst>
            </p:cNvPr>
            <p:cNvSpPr/>
            <p:nvPr/>
          </p:nvSpPr>
          <p:spPr>
            <a:xfrm>
              <a:off x="8202533" y="2120627"/>
              <a:ext cx="1638912"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USB CONNECTOR</a:t>
              </a:r>
            </a:p>
          </p:txBody>
        </p:sp>
        <p:cxnSp>
          <p:nvCxnSpPr>
            <p:cNvPr id="18" name="Straight Arrow Connector 17">
              <a:extLst>
                <a:ext uri="{FF2B5EF4-FFF2-40B4-BE49-F238E27FC236}">
                  <a16:creationId xmlns:a16="http://schemas.microsoft.com/office/drawing/2014/main" id="{EC3B9F33-D6DD-9C03-F683-12FD56398793}"/>
                </a:ext>
              </a:extLst>
            </p:cNvPr>
            <p:cNvCxnSpPr>
              <a:cxnSpLocks/>
              <a:stCxn id="5" idx="3"/>
              <a:endCxn id="9" idx="1"/>
            </p:cNvCxnSpPr>
            <p:nvPr/>
          </p:nvCxnSpPr>
          <p:spPr>
            <a:xfrm>
              <a:off x="2635693" y="2563239"/>
              <a:ext cx="5938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B1DC6B-B5EE-CED3-594A-26A676845D8F}"/>
                </a:ext>
              </a:extLst>
            </p:cNvPr>
            <p:cNvCxnSpPr>
              <a:cxnSpLocks/>
              <a:stCxn id="9" idx="3"/>
              <a:endCxn id="10" idx="1"/>
            </p:cNvCxnSpPr>
            <p:nvPr/>
          </p:nvCxnSpPr>
          <p:spPr>
            <a:xfrm>
              <a:off x="4868496" y="2563239"/>
              <a:ext cx="7232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363E5A2-59DF-479B-3972-BBED858F7917}"/>
                </a:ext>
              </a:extLst>
            </p:cNvPr>
            <p:cNvCxnSpPr>
              <a:cxnSpLocks/>
              <a:stCxn id="10" idx="3"/>
              <a:endCxn id="16" idx="1"/>
            </p:cNvCxnSpPr>
            <p:nvPr/>
          </p:nvCxnSpPr>
          <p:spPr>
            <a:xfrm flipV="1">
              <a:off x="7192794" y="2563236"/>
              <a:ext cx="1009739" cy="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ACB065B3-3A23-6416-930A-07375E05DF3E}"/>
              </a:ext>
            </a:extLst>
          </p:cNvPr>
          <p:cNvSpPr/>
          <p:nvPr/>
        </p:nvSpPr>
        <p:spPr>
          <a:xfrm>
            <a:off x="6096000" y="4406627"/>
            <a:ext cx="1392983" cy="885217"/>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MOBLE CHARGING</a:t>
            </a:r>
          </a:p>
        </p:txBody>
      </p:sp>
      <p:cxnSp>
        <p:nvCxnSpPr>
          <p:cNvPr id="29" name="Connector: Elbow 28">
            <a:extLst>
              <a:ext uri="{FF2B5EF4-FFF2-40B4-BE49-F238E27FC236}">
                <a16:creationId xmlns:a16="http://schemas.microsoft.com/office/drawing/2014/main" id="{3C4E899E-F2EC-2532-09F6-2053F01679BC}"/>
              </a:ext>
            </a:extLst>
          </p:cNvPr>
          <p:cNvCxnSpPr>
            <a:cxnSpLocks/>
            <a:stCxn id="16" idx="2"/>
            <a:endCxn id="23" idx="0"/>
          </p:cNvCxnSpPr>
          <p:nvPr/>
        </p:nvCxnSpPr>
        <p:spPr>
          <a:xfrm rot="5400000">
            <a:off x="7286027" y="2400443"/>
            <a:ext cx="1512649" cy="2499718"/>
          </a:xfrm>
          <a:prstGeom prst="bentConnector3">
            <a:avLst>
              <a:gd name="adj1" fmla="val 2684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FD3F36-D877-C935-034E-08068159AB90}"/>
              </a:ext>
            </a:extLst>
          </p:cNvPr>
          <p:cNvCxnSpPr>
            <a:cxnSpLocks/>
            <a:stCxn id="16" idx="2"/>
          </p:cNvCxnSpPr>
          <p:nvPr/>
        </p:nvCxnSpPr>
        <p:spPr>
          <a:xfrm>
            <a:off x="9292210" y="2893978"/>
            <a:ext cx="0" cy="1512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45DED6-A16B-B4FF-2F96-1B32C7F40A2B}"/>
              </a:ext>
            </a:extLst>
          </p:cNvPr>
          <p:cNvCxnSpPr>
            <a:cxnSpLocks/>
            <a:stCxn id="14" idx="3"/>
            <a:endCxn id="15" idx="1"/>
          </p:cNvCxnSpPr>
          <p:nvPr/>
        </p:nvCxnSpPr>
        <p:spPr>
          <a:xfrm>
            <a:off x="9865737" y="4849236"/>
            <a:ext cx="4776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989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038-B9F7-9367-7417-04D908CEAC92}"/>
              </a:ext>
            </a:extLst>
          </p:cNvPr>
          <p:cNvSpPr>
            <a:spLocks noGrp="1"/>
          </p:cNvSpPr>
          <p:nvPr>
            <p:ph type="title"/>
          </p:nvPr>
        </p:nvSpPr>
        <p:spPr>
          <a:xfrm>
            <a:off x="3277146" y="553856"/>
            <a:ext cx="6374313" cy="1044213"/>
          </a:xfrm>
        </p:spPr>
        <p:txBody>
          <a:bodyPr/>
          <a:lstStyle/>
          <a:p>
            <a:r>
              <a:rPr lang="en-IN" b="1" dirty="0">
                <a:latin typeface="Times New Roman" panose="02020603050405020304" pitchFamily="18" charset="0"/>
                <a:cs typeface="Times New Roman" panose="02020603050405020304" pitchFamily="18" charset="0"/>
              </a:rPr>
              <a:t>CIRCUIT DIAGRAM</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7CC8F24-33B4-887D-A354-DD27FFF03C99}"/>
              </a:ext>
            </a:extLst>
          </p:cNvPr>
          <p:cNvSpPr>
            <a:spLocks noGrp="1"/>
          </p:cNvSpPr>
          <p:nvPr>
            <p:ph type="sldNum" sz="quarter" idx="12"/>
          </p:nvPr>
        </p:nvSpPr>
        <p:spPr/>
        <p:txBody>
          <a:bodyPr/>
          <a:lstStyle/>
          <a:p>
            <a:fld id="{5FED0CA5-4D2C-4861-8110-BF47F169DF2E}" type="slidenum">
              <a:rPr lang="en-IN" smtClean="0"/>
              <a:t>7</a:t>
            </a:fld>
            <a:endParaRPr lang="en-IN"/>
          </a:p>
        </p:txBody>
      </p:sp>
      <p:sp>
        <p:nvSpPr>
          <p:cNvPr id="6" name="Rectangle 5">
            <a:extLst>
              <a:ext uri="{FF2B5EF4-FFF2-40B4-BE49-F238E27FC236}">
                <a16:creationId xmlns:a16="http://schemas.microsoft.com/office/drawing/2014/main" id="{12235A80-5A49-B2D9-E3B3-E19AE80D26FB}"/>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A300693A-A315-ED5A-3494-0C1E45D5D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0" name="Picture 9">
            <a:extLst>
              <a:ext uri="{FF2B5EF4-FFF2-40B4-BE49-F238E27FC236}">
                <a16:creationId xmlns:a16="http://schemas.microsoft.com/office/drawing/2014/main" id="{0BCA355E-26F1-F8DE-ED55-9FB3E0A8F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pic>
        <p:nvPicPr>
          <p:cNvPr id="5" name="Picture 4">
            <a:extLst>
              <a:ext uri="{FF2B5EF4-FFF2-40B4-BE49-F238E27FC236}">
                <a16:creationId xmlns:a16="http://schemas.microsoft.com/office/drawing/2014/main" id="{79D22FC3-DB1D-650B-645F-360BA688A4C7}"/>
              </a:ext>
            </a:extLst>
          </p:cNvPr>
          <p:cNvPicPr>
            <a:picLocks noChangeAspect="1"/>
          </p:cNvPicPr>
          <p:nvPr/>
        </p:nvPicPr>
        <p:blipFill>
          <a:blip r:embed="rId4"/>
          <a:stretch>
            <a:fillRect/>
          </a:stretch>
        </p:blipFill>
        <p:spPr>
          <a:xfrm>
            <a:off x="1093146" y="1410732"/>
            <a:ext cx="10005708" cy="4703432"/>
          </a:xfrm>
          <a:prstGeom prst="rect">
            <a:avLst/>
          </a:prstGeom>
        </p:spPr>
      </p:pic>
    </p:spTree>
    <p:extLst>
      <p:ext uri="{BB962C8B-B14F-4D97-AF65-F5344CB8AC3E}">
        <p14:creationId xmlns:p14="http://schemas.microsoft.com/office/powerpoint/2010/main" val="3717516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038-B9F7-9367-7417-04D908CEAC92}"/>
              </a:ext>
            </a:extLst>
          </p:cNvPr>
          <p:cNvSpPr>
            <a:spLocks noGrp="1"/>
          </p:cNvSpPr>
          <p:nvPr>
            <p:ph type="title"/>
          </p:nvPr>
        </p:nvSpPr>
        <p:spPr>
          <a:xfrm>
            <a:off x="3607887" y="538741"/>
            <a:ext cx="6374313" cy="1044213"/>
          </a:xfrm>
        </p:spPr>
        <p:txBody>
          <a:bodyPr/>
          <a:lstStyle/>
          <a:p>
            <a:r>
              <a:rPr lang="en-IN" b="1" dirty="0">
                <a:latin typeface="Times New Roman" panose="02020603050405020304" pitchFamily="18" charset="0"/>
                <a:cs typeface="Times New Roman" panose="02020603050405020304" pitchFamily="18" charset="0"/>
              </a:rPr>
              <a:t>COMPONENTS</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7CC8F24-33B4-887D-A354-DD27FFF03C99}"/>
              </a:ext>
            </a:extLst>
          </p:cNvPr>
          <p:cNvSpPr>
            <a:spLocks noGrp="1"/>
          </p:cNvSpPr>
          <p:nvPr>
            <p:ph type="sldNum" sz="quarter" idx="12"/>
          </p:nvPr>
        </p:nvSpPr>
        <p:spPr/>
        <p:txBody>
          <a:bodyPr/>
          <a:lstStyle/>
          <a:p>
            <a:fld id="{5FED0CA5-4D2C-4861-8110-BF47F169DF2E}" type="slidenum">
              <a:rPr lang="en-IN" smtClean="0"/>
              <a:t>8</a:t>
            </a:fld>
            <a:endParaRPr lang="en-IN"/>
          </a:p>
        </p:txBody>
      </p:sp>
      <p:sp>
        <p:nvSpPr>
          <p:cNvPr id="6" name="Rectangle 5">
            <a:extLst>
              <a:ext uri="{FF2B5EF4-FFF2-40B4-BE49-F238E27FC236}">
                <a16:creationId xmlns:a16="http://schemas.microsoft.com/office/drawing/2014/main" id="{12235A80-5A49-B2D9-E3B3-E19AE80D26FB}"/>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A300693A-A315-ED5A-3494-0C1E45D5D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0" name="Picture 9">
            <a:extLst>
              <a:ext uri="{FF2B5EF4-FFF2-40B4-BE49-F238E27FC236}">
                <a16:creationId xmlns:a16="http://schemas.microsoft.com/office/drawing/2014/main" id="{0BCA355E-26F1-F8DE-ED55-9FB3E0A8F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sp>
        <p:nvSpPr>
          <p:cNvPr id="11" name="TextBox 10">
            <a:extLst>
              <a:ext uri="{FF2B5EF4-FFF2-40B4-BE49-F238E27FC236}">
                <a16:creationId xmlns:a16="http://schemas.microsoft.com/office/drawing/2014/main" id="{CCB989C5-AC44-552F-FC8D-A3E67F1CD17A}"/>
              </a:ext>
            </a:extLst>
          </p:cNvPr>
          <p:cNvSpPr txBox="1"/>
          <p:nvPr/>
        </p:nvSpPr>
        <p:spPr>
          <a:xfrm>
            <a:off x="5179562" y="2514600"/>
            <a:ext cx="1828800" cy="1828800"/>
          </a:xfrm>
          <a:prstGeom prst="rect">
            <a:avLst/>
          </a:prstGeom>
          <a:noFill/>
        </p:spPr>
        <p:txBody>
          <a:bodyPr wrap="square" rtlCol="0">
            <a:spAutoFit/>
          </a:bodyPr>
          <a:lstStyle/>
          <a:p>
            <a:pPr algn="l"/>
            <a:endParaRPr lang="en-US" dirty="0"/>
          </a:p>
        </p:txBody>
      </p:sp>
      <p:sp>
        <p:nvSpPr>
          <p:cNvPr id="12" name="TextBox 11">
            <a:extLst>
              <a:ext uri="{FF2B5EF4-FFF2-40B4-BE49-F238E27FC236}">
                <a16:creationId xmlns:a16="http://schemas.microsoft.com/office/drawing/2014/main" id="{8FEEE68F-A2FA-9066-7A55-96A64D17A3DE}"/>
              </a:ext>
            </a:extLst>
          </p:cNvPr>
          <p:cNvSpPr txBox="1"/>
          <p:nvPr/>
        </p:nvSpPr>
        <p:spPr>
          <a:xfrm>
            <a:off x="1566035" y="1958187"/>
            <a:ext cx="6128544" cy="3262432"/>
          </a:xfrm>
          <a:prstGeom prst="rect">
            <a:avLst/>
          </a:prstGeom>
          <a:noFill/>
        </p:spPr>
        <p:txBody>
          <a:bodyPr wrap="square" rtlCol="0">
            <a:spAutoFit/>
          </a:bodyPr>
          <a:lstStyle/>
          <a:p>
            <a:pPr algn="just"/>
            <a:r>
              <a:rPr lang="en-IN" sz="2800" b="1" u="sng" dirty="0">
                <a:latin typeface="Times New Roman" panose="02020603050405020304" pitchFamily="18" charset="0"/>
                <a:cs typeface="Times New Roman" panose="02020603050405020304" pitchFamily="18" charset="0"/>
              </a:rPr>
              <a:t>SOLAR PANEL</a:t>
            </a:r>
          </a:p>
          <a:p>
            <a:pPr algn="just"/>
            <a:endParaRPr lang="en-IN" sz="2800" b="1" u="sng"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It</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converts</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sunlight</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into</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electricity using PV(Photovoltaic)Cells</a:t>
            </a:r>
            <a:r>
              <a:rPr lang="en-IN" sz="3200" b="1" dirty="0">
                <a:latin typeface="Times New Roman" panose="02020603050405020304" pitchFamily="18" charset="0"/>
                <a:cs typeface="Times New Roman" panose="02020603050405020304" pitchFamily="18" charset="0"/>
              </a:rPr>
              <a:t> </a:t>
            </a:r>
          </a:p>
          <a:p>
            <a:pPr algn="just"/>
            <a:endParaRPr lang="en-IN" sz="32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b="1" dirty="0"/>
          </a:p>
          <a:p>
            <a:pPr algn="just"/>
            <a:endParaRPr lang="en-IN" b="1" dirty="0"/>
          </a:p>
          <a:p>
            <a:pPr algn="just"/>
            <a:endParaRPr lang="en-US" b="1" dirty="0"/>
          </a:p>
        </p:txBody>
      </p:sp>
      <p:pic>
        <p:nvPicPr>
          <p:cNvPr id="7" name="Picture 6">
            <a:extLst>
              <a:ext uri="{FF2B5EF4-FFF2-40B4-BE49-F238E27FC236}">
                <a16:creationId xmlns:a16="http://schemas.microsoft.com/office/drawing/2014/main" id="{839C6F25-6DC8-2856-FE94-7DD6AF00738C}"/>
              </a:ext>
            </a:extLst>
          </p:cNvPr>
          <p:cNvPicPr>
            <a:picLocks noChangeAspect="1"/>
          </p:cNvPicPr>
          <p:nvPr/>
        </p:nvPicPr>
        <p:blipFill rotWithShape="1">
          <a:blip r:embed="rId4"/>
          <a:srcRect l="23128"/>
          <a:stretch/>
        </p:blipFill>
        <p:spPr>
          <a:xfrm>
            <a:off x="7808974" y="1784823"/>
            <a:ext cx="2812915" cy="3210373"/>
          </a:xfrm>
          <a:prstGeom prst="rect">
            <a:avLst/>
          </a:prstGeom>
        </p:spPr>
      </p:pic>
    </p:spTree>
    <p:extLst>
      <p:ext uri="{BB962C8B-B14F-4D97-AF65-F5344CB8AC3E}">
        <p14:creationId xmlns:p14="http://schemas.microsoft.com/office/powerpoint/2010/main" val="1705197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1C0F17-8F65-2034-4140-F8745E026D74}"/>
              </a:ext>
            </a:extLst>
          </p:cNvPr>
          <p:cNvSpPr>
            <a:spLocks noGrp="1"/>
          </p:cNvSpPr>
          <p:nvPr>
            <p:ph type="sldNum" sz="quarter" idx="12"/>
          </p:nvPr>
        </p:nvSpPr>
        <p:spPr/>
        <p:txBody>
          <a:bodyPr/>
          <a:lstStyle/>
          <a:p>
            <a:fld id="{5FED0CA5-4D2C-4861-8110-BF47F169DF2E}" type="slidenum">
              <a:rPr lang="en-IN" smtClean="0"/>
              <a:t>9</a:t>
            </a:fld>
            <a:endParaRPr lang="en-IN"/>
          </a:p>
        </p:txBody>
      </p:sp>
      <p:sp>
        <p:nvSpPr>
          <p:cNvPr id="8" name="Rectangle 7">
            <a:extLst>
              <a:ext uri="{FF2B5EF4-FFF2-40B4-BE49-F238E27FC236}">
                <a16:creationId xmlns:a16="http://schemas.microsoft.com/office/drawing/2014/main" id="{CC7F8E1A-30C4-BDFC-00B1-6CFFB630E41C}"/>
              </a:ext>
            </a:extLst>
          </p:cNvPr>
          <p:cNvSpPr/>
          <p:nvPr/>
        </p:nvSpPr>
        <p:spPr>
          <a:xfrm>
            <a:off x="233265" y="366538"/>
            <a:ext cx="11725470" cy="6112751"/>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pic>
        <p:nvPicPr>
          <p:cNvPr id="10" name="Picture 9">
            <a:extLst>
              <a:ext uri="{FF2B5EF4-FFF2-40B4-BE49-F238E27FC236}">
                <a16:creationId xmlns:a16="http://schemas.microsoft.com/office/drawing/2014/main" id="{2E8E3F9B-DC5E-7B72-899A-BD489F79E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2" y="556376"/>
            <a:ext cx="1052370" cy="1044212"/>
          </a:xfrm>
          <a:prstGeom prst="rect">
            <a:avLst/>
          </a:prstGeom>
        </p:spPr>
      </p:pic>
      <p:pic>
        <p:nvPicPr>
          <p:cNvPr id="12" name="Picture 11">
            <a:extLst>
              <a:ext uri="{FF2B5EF4-FFF2-40B4-BE49-F238E27FC236}">
                <a16:creationId xmlns:a16="http://schemas.microsoft.com/office/drawing/2014/main" id="{829A8C9B-4600-FD80-736B-512CD6C4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378" y="539575"/>
            <a:ext cx="1143000" cy="819150"/>
          </a:xfrm>
          <a:prstGeom prst="rect">
            <a:avLst/>
          </a:prstGeom>
        </p:spPr>
      </p:pic>
      <p:pic>
        <p:nvPicPr>
          <p:cNvPr id="1026" name="Picture 2" descr="APENERGY 3.7 Volt 600 MAH Lithium Battery CONNECTORS &amp; 14500 Model (0.6 Ah) Battery  Holders Accessories">
            <a:extLst>
              <a:ext uri="{FF2B5EF4-FFF2-40B4-BE49-F238E27FC236}">
                <a16:creationId xmlns:a16="http://schemas.microsoft.com/office/drawing/2014/main" id="{E48821BD-63E2-57AF-B78F-472A468DB9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510"/>
          <a:stretch/>
        </p:blipFill>
        <p:spPr bwMode="auto">
          <a:xfrm>
            <a:off x="7863090" y="2234348"/>
            <a:ext cx="2803288" cy="23771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8179AE-2C27-49DA-94F3-EB0B2DC8ABA1}"/>
              </a:ext>
            </a:extLst>
          </p:cNvPr>
          <p:cNvSpPr txBox="1"/>
          <p:nvPr/>
        </p:nvSpPr>
        <p:spPr>
          <a:xfrm>
            <a:off x="1896893" y="1955260"/>
            <a:ext cx="5437761" cy="2677656"/>
          </a:xfrm>
          <a:prstGeom prst="rect">
            <a:avLst/>
          </a:prstGeom>
          <a:noFill/>
        </p:spPr>
        <p:txBody>
          <a:bodyPr wrap="square" rtlCol="0">
            <a:spAutoFit/>
          </a:bodyPr>
          <a:lstStyle/>
          <a:p>
            <a:pPr algn="just"/>
            <a:r>
              <a:rPr lang="en-US" sz="2800" b="1" u="sng" dirty="0">
                <a:latin typeface="Times New Roman" panose="02020603050405020304" pitchFamily="18" charset="0"/>
                <a:cs typeface="Times New Roman" panose="02020603050405020304" pitchFamily="18" charset="0"/>
              </a:rPr>
              <a:t>RECHARGABLE BATTERIES</a:t>
            </a:r>
          </a:p>
          <a:p>
            <a:pPr algn="just"/>
            <a:endParaRPr lang="en-US" sz="2800" b="1" u="sng"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Battery is used to energize the fan which is connected to the cap (</a:t>
            </a:r>
            <a:r>
              <a:rPr lang="en-US" sz="2800" dirty="0" err="1">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Solar Cap)</a:t>
            </a:r>
            <a:endParaRPr lang="en-US" sz="2400" dirty="0">
              <a:latin typeface="Times New Roman" panose="02020603050405020304" pitchFamily="18" charset="0"/>
              <a:cs typeface="Times New Roman" panose="02020603050405020304" pitchFamily="18" charset="0"/>
            </a:endParaRPr>
          </a:p>
          <a:p>
            <a:pPr algn="just"/>
            <a:endParaRPr lang="en-US" sz="2800" b="1" u="sng" dirty="0"/>
          </a:p>
        </p:txBody>
      </p:sp>
      <p:sp>
        <p:nvSpPr>
          <p:cNvPr id="9" name="Title 1">
            <a:extLst>
              <a:ext uri="{FF2B5EF4-FFF2-40B4-BE49-F238E27FC236}">
                <a16:creationId xmlns:a16="http://schemas.microsoft.com/office/drawing/2014/main" id="{C49F4F16-8DBF-54CD-1838-647D538C067A}"/>
              </a:ext>
            </a:extLst>
          </p:cNvPr>
          <p:cNvSpPr>
            <a:spLocks noGrp="1"/>
          </p:cNvSpPr>
          <p:nvPr>
            <p:ph type="title"/>
          </p:nvPr>
        </p:nvSpPr>
        <p:spPr>
          <a:xfrm>
            <a:off x="3607887" y="538741"/>
            <a:ext cx="6374313" cy="1044213"/>
          </a:xfrm>
        </p:spPr>
        <p:txBody>
          <a:bodyPr/>
          <a:lstStyle/>
          <a:p>
            <a:r>
              <a:rPr lang="en-IN" b="1" dirty="0">
                <a:latin typeface="Times New Roman" panose="02020603050405020304" pitchFamily="18" charset="0"/>
                <a:cs typeface="Times New Roman" panose="02020603050405020304" pitchFamily="18" charset="0"/>
              </a:rPr>
              <a:t>COMPONENTS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263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1458</TotalTime>
  <Words>1007</Words>
  <Application>Microsoft Office PowerPoint</Application>
  <PresentationFormat>Widescreen</PresentationFormat>
  <Paragraphs>157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Calibri</vt:lpstr>
      <vt:lpstr>Calibri Light</vt:lpstr>
      <vt:lpstr>High Tower Text</vt:lpstr>
      <vt:lpstr>Times New Roman</vt:lpstr>
      <vt:lpstr>Wingdings</vt:lpstr>
      <vt:lpstr>Office Theme</vt:lpstr>
      <vt:lpstr>VISVESVRAYA TECHNOLOGICAL University RAJARAJESWARI COLLEGE OF ENGINEERING #14,Ramohalli cross, Mysore Road,Kumbalgodu,60074 affiliated to VTU, Belagavi, Approved by AICTE, New Delhi (Accredited by NAAC ‘A+’ Grade and NBA)  </vt:lpstr>
      <vt:lpstr>CONTENTS</vt:lpstr>
      <vt:lpstr>ABSTRACT</vt:lpstr>
      <vt:lpstr>INTRODUCTION</vt:lpstr>
      <vt:lpstr>LITERATURE SURVEY</vt:lpstr>
      <vt:lpstr>BLOCK DIAGRAM</vt:lpstr>
      <vt:lpstr>CIRCUIT DIAGRAM</vt:lpstr>
      <vt:lpstr>COMPONENTS</vt:lpstr>
      <vt:lpstr>COMPONENTS</vt:lpstr>
      <vt:lpstr>COMPONENTS</vt:lpstr>
      <vt:lpstr>COMPONENTS</vt:lpstr>
      <vt:lpstr>WORKING PRINCIPLE</vt:lpstr>
      <vt:lpstr>RESULTS</vt:lpstr>
      <vt:lpstr>MOBILE CHARGING</vt:lpstr>
      <vt:lpstr>AIRPODS CHARGING</vt:lpstr>
      <vt:lpstr>RESULTS</vt:lpstr>
      <vt:lpstr>RESULTS</vt:lpstr>
      <vt:lpstr>ADVANTAGES &amp; DISADVANTAGES </vt:lpstr>
      <vt:lpstr>FUTURE SCOPE</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vivek y</dc:creator>
  <cp:lastModifiedBy>Vishal G</cp:lastModifiedBy>
  <cp:revision>103</cp:revision>
  <dcterms:created xsi:type="dcterms:W3CDTF">2023-07-20T07:37:14Z</dcterms:created>
  <dcterms:modified xsi:type="dcterms:W3CDTF">2024-03-17T09:57:46Z</dcterms:modified>
</cp:coreProperties>
</file>